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entury Gothic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entury Gothic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entury Gothic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entury Gothic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entury Gothic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entury Gothic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entury Gothic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entury Gothic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entury Gothic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4CAD2"/>
          </a:solidFill>
        </a:fill>
      </a:tcStyle>
    </a:wholeTbl>
    <a:band2H>
      <a:tcTxStyle/>
      <a:tcStyle>
        <a:tcBdr/>
        <a:fill>
          <a:solidFill>
            <a:srgbClr val="F2E6EA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5D1CD"/>
          </a:solidFill>
        </a:fill>
      </a:tcStyle>
    </a:wholeTbl>
    <a:band2H>
      <a:tcTxStyle/>
      <a:tcStyle>
        <a:tcBdr/>
        <a:fill>
          <a:solidFill>
            <a:srgbClr val="FAE9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FCDEE"/>
          </a:solidFill>
        </a:fill>
      </a:tcStyle>
    </a:wholeTbl>
    <a:band2H>
      <a:tcTxStyle/>
      <a:tcStyle>
        <a:tcBdr/>
        <a:fill>
          <a:solidFill>
            <a:srgbClr val="F7E8F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29" name="Shape 32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j-lt"/>
        <a:ea typeface="+mj-ea"/>
        <a:cs typeface="+mj-cs"/>
        <a:sym typeface="Century Gothic"/>
      </a:defRPr>
    </a:lvl1pPr>
    <a:lvl2pPr indent="228600" defTabSz="457200" latinLnBrk="0">
      <a:defRPr sz="1200">
        <a:latin typeface="+mj-lt"/>
        <a:ea typeface="+mj-ea"/>
        <a:cs typeface="+mj-cs"/>
        <a:sym typeface="Century Gothic"/>
      </a:defRPr>
    </a:lvl2pPr>
    <a:lvl3pPr indent="457200" defTabSz="457200" latinLnBrk="0">
      <a:defRPr sz="1200">
        <a:latin typeface="+mj-lt"/>
        <a:ea typeface="+mj-ea"/>
        <a:cs typeface="+mj-cs"/>
        <a:sym typeface="Century Gothic"/>
      </a:defRPr>
    </a:lvl3pPr>
    <a:lvl4pPr indent="685800" defTabSz="457200" latinLnBrk="0">
      <a:defRPr sz="1200">
        <a:latin typeface="+mj-lt"/>
        <a:ea typeface="+mj-ea"/>
        <a:cs typeface="+mj-cs"/>
        <a:sym typeface="Century Gothic"/>
      </a:defRPr>
    </a:lvl4pPr>
    <a:lvl5pPr indent="914400" defTabSz="457200" latinLnBrk="0">
      <a:defRPr sz="1200">
        <a:latin typeface="+mj-lt"/>
        <a:ea typeface="+mj-ea"/>
        <a:cs typeface="+mj-cs"/>
        <a:sym typeface="Century Gothic"/>
      </a:defRPr>
    </a:lvl5pPr>
    <a:lvl6pPr indent="1143000" defTabSz="457200" latinLnBrk="0">
      <a:defRPr sz="1200">
        <a:latin typeface="+mj-lt"/>
        <a:ea typeface="+mj-ea"/>
        <a:cs typeface="+mj-cs"/>
        <a:sym typeface="Century Gothic"/>
      </a:defRPr>
    </a:lvl6pPr>
    <a:lvl7pPr indent="1371600" defTabSz="457200" latinLnBrk="0">
      <a:defRPr sz="1200">
        <a:latin typeface="+mj-lt"/>
        <a:ea typeface="+mj-ea"/>
        <a:cs typeface="+mj-cs"/>
        <a:sym typeface="Century Gothic"/>
      </a:defRPr>
    </a:lvl7pPr>
    <a:lvl8pPr indent="1600200" defTabSz="457200" latinLnBrk="0">
      <a:defRPr sz="1200">
        <a:latin typeface="+mj-lt"/>
        <a:ea typeface="+mj-ea"/>
        <a:cs typeface="+mj-cs"/>
        <a:sym typeface="Century Gothic"/>
      </a:defRPr>
    </a:lvl8pPr>
    <a:lvl9pPr indent="1828800" defTabSz="457200" latinLnBrk="0">
      <a:defRPr sz="1200">
        <a:latin typeface="+mj-lt"/>
        <a:ea typeface="+mj-ea"/>
        <a:cs typeface="+mj-cs"/>
        <a:sym typeface="Century Gothic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6"/>
          <p:cNvGrpSpPr/>
          <p:nvPr/>
        </p:nvGrpSpPr>
        <p:grpSpPr>
          <a:xfrm>
            <a:off x="0" y="0"/>
            <a:ext cx="12192001" cy="6858000"/>
            <a:chOff x="0" y="0"/>
            <a:chExt cx="12192000" cy="6858000"/>
          </a:xfrm>
        </p:grpSpPr>
        <p:sp>
          <p:nvSpPr>
            <p:cNvPr id="12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3" name="Freeform 5"/>
            <p:cNvSpPr/>
            <p:nvPr/>
          </p:nvSpPr>
          <p:spPr>
            <a:xfrm>
              <a:off x="0" y="1587"/>
              <a:ext cx="12192001" cy="6856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20745" y="20100"/>
                  </a:moveTo>
                  <a:lnTo>
                    <a:pt x="844" y="20100"/>
                  </a:lnTo>
                  <a:lnTo>
                    <a:pt x="844" y="1480"/>
                  </a:lnTo>
                  <a:lnTo>
                    <a:pt x="20745" y="1480"/>
                  </a:lnTo>
                  <a:lnTo>
                    <a:pt x="20745" y="201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5" name="Title Text"/>
          <p:cNvSpPr txBox="1">
            <a:spLocks noGrp="1"/>
          </p:cNvSpPr>
          <p:nvPr>
            <p:ph type="title"/>
          </p:nvPr>
        </p:nvSpPr>
        <p:spPr>
          <a:xfrm>
            <a:off x="1154954" y="2099733"/>
            <a:ext cx="8825660" cy="2677649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t>Title Text</a:t>
            </a:r>
          </a:p>
        </p:txBody>
      </p:sp>
      <p:sp>
        <p:nvSpPr>
          <p:cNvPr id="1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154954" y="4777380"/>
            <a:ext cx="8825660" cy="861421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  <a:defRPr cap="all">
                <a:solidFill>
                  <a:srgbClr val="EF53A5"/>
                </a:solidFill>
              </a:defRPr>
            </a:lvl1pPr>
            <a:lvl2pPr marL="0" indent="457200">
              <a:buClrTx/>
              <a:buSzTx/>
              <a:buNone/>
              <a:defRPr cap="all">
                <a:solidFill>
                  <a:srgbClr val="EF53A5"/>
                </a:solidFill>
              </a:defRPr>
            </a:lvl2pPr>
            <a:lvl3pPr marL="0" indent="914400">
              <a:buClrTx/>
              <a:buSzTx/>
              <a:buNone/>
              <a:defRPr cap="all">
                <a:solidFill>
                  <a:srgbClr val="EF53A5"/>
                </a:solidFill>
              </a:defRPr>
            </a:lvl3pPr>
            <a:lvl4pPr marL="0" indent="1371600">
              <a:buClrTx/>
              <a:buSzTx/>
              <a:buNone/>
              <a:defRPr cap="all">
                <a:solidFill>
                  <a:srgbClr val="EF53A5"/>
                </a:solidFill>
              </a:defRPr>
            </a:lvl4pPr>
            <a:lvl5pPr marL="0" indent="1828800">
              <a:buClrTx/>
              <a:buSzTx/>
              <a:buNone/>
              <a:defRPr cap="all">
                <a:solidFill>
                  <a:srgbClr val="EF53A5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" name="Rectangle 10"/>
          <p:cNvSpPr/>
          <p:nvPr/>
        </p:nvSpPr>
        <p:spPr>
          <a:xfrm>
            <a:off x="10437811" y="0"/>
            <a:ext cx="685801" cy="1143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1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" name="Group 7"/>
          <p:cNvGrpSpPr/>
          <p:nvPr/>
        </p:nvGrpSpPr>
        <p:grpSpPr>
          <a:xfrm>
            <a:off x="0" y="0"/>
            <a:ext cx="12192001" cy="6858001"/>
            <a:chOff x="0" y="0"/>
            <a:chExt cx="12192000" cy="6858000"/>
          </a:xfrm>
        </p:grpSpPr>
        <p:sp>
          <p:nvSpPr>
            <p:cNvPr id="17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78" name="Oval 12"/>
            <p:cNvSpPr/>
            <p:nvPr/>
          </p:nvSpPr>
          <p:spPr>
            <a:xfrm>
              <a:off x="-1" y="2667000"/>
              <a:ext cx="4191001" cy="41910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36000">
                  <a:schemeClr val="accent5">
                    <a:alpha val="10000"/>
                  </a:schemeClr>
                </a:gs>
                <a:gs pos="75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79" name="Oval 14"/>
            <p:cNvSpPr/>
            <p:nvPr/>
          </p:nvSpPr>
          <p:spPr>
            <a:xfrm>
              <a:off x="-1" y="2895600"/>
              <a:ext cx="2362201" cy="23622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3600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80" name="Oval 17"/>
            <p:cNvSpPr/>
            <p:nvPr/>
          </p:nvSpPr>
          <p:spPr>
            <a:xfrm>
              <a:off x="8609012" y="5867400"/>
              <a:ext cx="990601" cy="9906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66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81" name="Oval 15"/>
            <p:cNvSpPr/>
            <p:nvPr/>
          </p:nvSpPr>
          <p:spPr>
            <a:xfrm>
              <a:off x="8609012" y="1676399"/>
              <a:ext cx="2819401" cy="28194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36000">
                  <a:schemeClr val="accent5">
                    <a:alpha val="6000"/>
                  </a:schemeClr>
                </a:gs>
                <a:gs pos="69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82" name="Oval 16"/>
            <p:cNvSpPr/>
            <p:nvPr/>
          </p:nvSpPr>
          <p:spPr>
            <a:xfrm>
              <a:off x="7999412" y="8463"/>
              <a:ext cx="1600201" cy="16002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73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83" name="Freeform 5"/>
            <p:cNvSpPr/>
            <p:nvPr/>
          </p:nvSpPr>
          <p:spPr>
            <a:xfrm rot="21010067">
              <a:off x="8490951" y="1797516"/>
              <a:ext cx="3299408" cy="440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2" extrusionOk="0">
                  <a:moveTo>
                    <a:pt x="184" y="10323"/>
                  </a:moveTo>
                  <a:cubicBezTo>
                    <a:pt x="3750" y="15945"/>
                    <a:pt x="16252" y="21600"/>
                    <a:pt x="21509" y="21571"/>
                  </a:cubicBezTo>
                  <a:cubicBezTo>
                    <a:pt x="21576" y="7983"/>
                    <a:pt x="21533" y="13589"/>
                    <a:pt x="21600" y="0"/>
                  </a:cubicBezTo>
                  <a:lnTo>
                    <a:pt x="20881" y="832"/>
                  </a:lnTo>
                  <a:lnTo>
                    <a:pt x="20161" y="1631"/>
                  </a:lnTo>
                  <a:lnTo>
                    <a:pt x="19442" y="2405"/>
                  </a:lnTo>
                  <a:lnTo>
                    <a:pt x="18721" y="3070"/>
                  </a:lnTo>
                  <a:lnTo>
                    <a:pt x="17999" y="3739"/>
                  </a:lnTo>
                  <a:lnTo>
                    <a:pt x="17278" y="4366"/>
                  </a:lnTo>
                  <a:lnTo>
                    <a:pt x="16565" y="4901"/>
                  </a:lnTo>
                  <a:lnTo>
                    <a:pt x="15839" y="5402"/>
                  </a:lnTo>
                  <a:lnTo>
                    <a:pt x="15120" y="5871"/>
                  </a:lnTo>
                  <a:lnTo>
                    <a:pt x="14414" y="6270"/>
                  </a:lnTo>
                  <a:lnTo>
                    <a:pt x="13694" y="6670"/>
                  </a:lnTo>
                  <a:lnTo>
                    <a:pt x="12988" y="7008"/>
                  </a:lnTo>
                  <a:lnTo>
                    <a:pt x="12282" y="7273"/>
                  </a:lnTo>
                  <a:lnTo>
                    <a:pt x="11575" y="7542"/>
                  </a:lnTo>
                  <a:lnTo>
                    <a:pt x="10878" y="7771"/>
                  </a:lnTo>
                  <a:lnTo>
                    <a:pt x="10189" y="7942"/>
                  </a:lnTo>
                  <a:lnTo>
                    <a:pt x="9495" y="8072"/>
                  </a:lnTo>
                  <a:lnTo>
                    <a:pt x="8811" y="8207"/>
                  </a:lnTo>
                  <a:lnTo>
                    <a:pt x="8135" y="8272"/>
                  </a:lnTo>
                  <a:lnTo>
                    <a:pt x="7461" y="8342"/>
                  </a:lnTo>
                  <a:lnTo>
                    <a:pt x="6793" y="8370"/>
                  </a:lnTo>
                  <a:lnTo>
                    <a:pt x="6132" y="8342"/>
                  </a:lnTo>
                  <a:lnTo>
                    <a:pt x="5480" y="8342"/>
                  </a:lnTo>
                  <a:lnTo>
                    <a:pt x="4834" y="8272"/>
                  </a:lnTo>
                  <a:lnTo>
                    <a:pt x="4197" y="8170"/>
                  </a:lnTo>
                  <a:lnTo>
                    <a:pt x="3570" y="8072"/>
                  </a:lnTo>
                  <a:lnTo>
                    <a:pt x="2955" y="7971"/>
                  </a:lnTo>
                  <a:lnTo>
                    <a:pt x="2344" y="7807"/>
                  </a:lnTo>
                  <a:lnTo>
                    <a:pt x="1741" y="7636"/>
                  </a:lnTo>
                  <a:lnTo>
                    <a:pt x="1151" y="7473"/>
                  </a:lnTo>
                  <a:lnTo>
                    <a:pt x="0" y="7037"/>
                  </a:lnTo>
                  <a:cubicBezTo>
                    <a:pt x="60" y="8134"/>
                    <a:pt x="123" y="9226"/>
                    <a:pt x="184" y="10323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84" name="Freeform 5"/>
            <p:cNvSpPr/>
            <p:nvPr/>
          </p:nvSpPr>
          <p:spPr>
            <a:xfrm>
              <a:off x="459506" y="1866405"/>
              <a:ext cx="11277601" cy="4533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8"/>
                  </a:lnTo>
                  <a:lnTo>
                    <a:pt x="21110" y="197"/>
                  </a:lnTo>
                  <a:lnTo>
                    <a:pt x="20621" y="378"/>
                  </a:lnTo>
                  <a:lnTo>
                    <a:pt x="20131" y="552"/>
                  </a:lnTo>
                  <a:lnTo>
                    <a:pt x="19639" y="703"/>
                  </a:lnTo>
                  <a:lnTo>
                    <a:pt x="19149" y="855"/>
                  </a:lnTo>
                  <a:lnTo>
                    <a:pt x="18657" y="998"/>
                  </a:lnTo>
                  <a:lnTo>
                    <a:pt x="18170" y="1119"/>
                  </a:lnTo>
                  <a:lnTo>
                    <a:pt x="17678" y="1233"/>
                  </a:lnTo>
                  <a:lnTo>
                    <a:pt x="17188" y="1339"/>
                  </a:lnTo>
                  <a:lnTo>
                    <a:pt x="16705" y="1429"/>
                  </a:lnTo>
                  <a:lnTo>
                    <a:pt x="16218" y="1520"/>
                  </a:lnTo>
                  <a:lnTo>
                    <a:pt x="15735" y="1596"/>
                  </a:lnTo>
                  <a:lnTo>
                    <a:pt x="14774" y="1717"/>
                  </a:lnTo>
                  <a:lnTo>
                    <a:pt x="14300" y="1770"/>
                  </a:lnTo>
                  <a:lnTo>
                    <a:pt x="13828" y="1808"/>
                  </a:lnTo>
                  <a:lnTo>
                    <a:pt x="13357" y="1838"/>
                  </a:lnTo>
                  <a:lnTo>
                    <a:pt x="12892" y="1868"/>
                  </a:lnTo>
                  <a:lnTo>
                    <a:pt x="12430" y="1883"/>
                  </a:lnTo>
                  <a:lnTo>
                    <a:pt x="11971" y="1898"/>
                  </a:lnTo>
                  <a:lnTo>
                    <a:pt x="11518" y="1906"/>
                  </a:lnTo>
                  <a:lnTo>
                    <a:pt x="11068" y="1898"/>
                  </a:lnTo>
                  <a:lnTo>
                    <a:pt x="10624" y="1898"/>
                  </a:lnTo>
                  <a:lnTo>
                    <a:pt x="10183" y="1883"/>
                  </a:lnTo>
                  <a:lnTo>
                    <a:pt x="9751" y="1861"/>
                  </a:lnTo>
                  <a:lnTo>
                    <a:pt x="9322" y="1838"/>
                  </a:lnTo>
                  <a:lnTo>
                    <a:pt x="8903" y="1815"/>
                  </a:lnTo>
                  <a:lnTo>
                    <a:pt x="8486" y="1777"/>
                  </a:lnTo>
                  <a:lnTo>
                    <a:pt x="8076" y="1739"/>
                  </a:lnTo>
                  <a:lnTo>
                    <a:pt x="7674" y="1702"/>
                  </a:lnTo>
                  <a:lnTo>
                    <a:pt x="6890" y="1603"/>
                  </a:lnTo>
                  <a:lnTo>
                    <a:pt x="6139" y="1497"/>
                  </a:lnTo>
                  <a:lnTo>
                    <a:pt x="5418" y="1384"/>
                  </a:lnTo>
                  <a:lnTo>
                    <a:pt x="4734" y="1263"/>
                  </a:lnTo>
                  <a:lnTo>
                    <a:pt x="4083" y="1134"/>
                  </a:lnTo>
                  <a:lnTo>
                    <a:pt x="3478" y="998"/>
                  </a:lnTo>
                  <a:lnTo>
                    <a:pt x="2910" y="862"/>
                  </a:lnTo>
                  <a:lnTo>
                    <a:pt x="2387" y="726"/>
                  </a:lnTo>
                  <a:lnTo>
                    <a:pt x="1906" y="597"/>
                  </a:lnTo>
                  <a:lnTo>
                    <a:pt x="1481" y="476"/>
                  </a:lnTo>
                  <a:lnTo>
                    <a:pt x="1098" y="363"/>
                  </a:lnTo>
                  <a:lnTo>
                    <a:pt x="772" y="265"/>
                  </a:lnTo>
                  <a:lnTo>
                    <a:pt x="502" y="174"/>
                  </a:lnTo>
                  <a:lnTo>
                    <a:pt x="12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85" name="Freeform 5"/>
            <p:cNvSpPr/>
            <p:nvPr/>
          </p:nvSpPr>
          <p:spPr>
            <a:xfrm>
              <a:off x="0" y="1587"/>
              <a:ext cx="12192001" cy="6856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20745" y="20100"/>
                  </a:moveTo>
                  <a:lnTo>
                    <a:pt x="844" y="20100"/>
                  </a:lnTo>
                  <a:lnTo>
                    <a:pt x="844" y="1480"/>
                  </a:lnTo>
                  <a:lnTo>
                    <a:pt x="20745" y="1480"/>
                  </a:lnTo>
                  <a:lnTo>
                    <a:pt x="20745" y="201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87" name="Rectangle 20"/>
          <p:cNvSpPr/>
          <p:nvPr/>
        </p:nvSpPr>
        <p:spPr>
          <a:xfrm>
            <a:off x="10437811" y="0"/>
            <a:ext cx="685801" cy="1143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grpSp>
        <p:nvGrpSpPr>
          <p:cNvPr id="197" name="Group 8"/>
          <p:cNvGrpSpPr/>
          <p:nvPr/>
        </p:nvGrpSpPr>
        <p:grpSpPr>
          <a:xfrm>
            <a:off x="0" y="0"/>
            <a:ext cx="12192001" cy="6858001"/>
            <a:chOff x="0" y="0"/>
            <a:chExt cx="12192000" cy="6858000"/>
          </a:xfrm>
        </p:grpSpPr>
        <p:sp>
          <p:nvSpPr>
            <p:cNvPr id="188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89" name="Oval 16"/>
            <p:cNvSpPr/>
            <p:nvPr/>
          </p:nvSpPr>
          <p:spPr>
            <a:xfrm>
              <a:off x="-1" y="2667000"/>
              <a:ext cx="4191001" cy="41910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36000">
                  <a:schemeClr val="accent5">
                    <a:alpha val="10000"/>
                  </a:schemeClr>
                </a:gs>
                <a:gs pos="75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90" name="Oval 17"/>
            <p:cNvSpPr/>
            <p:nvPr/>
          </p:nvSpPr>
          <p:spPr>
            <a:xfrm>
              <a:off x="-1" y="2895600"/>
              <a:ext cx="2362201" cy="23622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3600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91" name="Oval 18"/>
            <p:cNvSpPr/>
            <p:nvPr/>
          </p:nvSpPr>
          <p:spPr>
            <a:xfrm>
              <a:off x="8609012" y="5867400"/>
              <a:ext cx="990601" cy="9906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66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92" name="Oval 19"/>
            <p:cNvSpPr/>
            <p:nvPr/>
          </p:nvSpPr>
          <p:spPr>
            <a:xfrm>
              <a:off x="8609012" y="1676399"/>
              <a:ext cx="2819401" cy="28194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36000">
                  <a:schemeClr val="accent5">
                    <a:alpha val="6000"/>
                  </a:schemeClr>
                </a:gs>
                <a:gs pos="69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93" name="Oval 20"/>
            <p:cNvSpPr/>
            <p:nvPr/>
          </p:nvSpPr>
          <p:spPr>
            <a:xfrm>
              <a:off x="7999412" y="8463"/>
              <a:ext cx="1600201" cy="16002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73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94" name="Freeform 5"/>
            <p:cNvSpPr/>
            <p:nvPr/>
          </p:nvSpPr>
          <p:spPr>
            <a:xfrm rot="10371525">
              <a:off x="263766" y="4438251"/>
              <a:ext cx="3299408" cy="440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2" extrusionOk="0">
                  <a:moveTo>
                    <a:pt x="184" y="10323"/>
                  </a:moveTo>
                  <a:cubicBezTo>
                    <a:pt x="3750" y="15945"/>
                    <a:pt x="16252" y="21600"/>
                    <a:pt x="21509" y="21571"/>
                  </a:cubicBezTo>
                  <a:cubicBezTo>
                    <a:pt x="21576" y="7983"/>
                    <a:pt x="21533" y="13589"/>
                    <a:pt x="21600" y="0"/>
                  </a:cubicBezTo>
                  <a:lnTo>
                    <a:pt x="20881" y="832"/>
                  </a:lnTo>
                  <a:lnTo>
                    <a:pt x="20161" y="1631"/>
                  </a:lnTo>
                  <a:lnTo>
                    <a:pt x="19442" y="2405"/>
                  </a:lnTo>
                  <a:lnTo>
                    <a:pt x="18721" y="3070"/>
                  </a:lnTo>
                  <a:lnTo>
                    <a:pt x="17999" y="3739"/>
                  </a:lnTo>
                  <a:lnTo>
                    <a:pt x="17278" y="4366"/>
                  </a:lnTo>
                  <a:lnTo>
                    <a:pt x="16565" y="4901"/>
                  </a:lnTo>
                  <a:lnTo>
                    <a:pt x="15839" y="5402"/>
                  </a:lnTo>
                  <a:lnTo>
                    <a:pt x="15120" y="5871"/>
                  </a:lnTo>
                  <a:lnTo>
                    <a:pt x="14414" y="6270"/>
                  </a:lnTo>
                  <a:lnTo>
                    <a:pt x="13694" y="6670"/>
                  </a:lnTo>
                  <a:lnTo>
                    <a:pt x="12988" y="7008"/>
                  </a:lnTo>
                  <a:lnTo>
                    <a:pt x="12282" y="7273"/>
                  </a:lnTo>
                  <a:lnTo>
                    <a:pt x="11575" y="7542"/>
                  </a:lnTo>
                  <a:lnTo>
                    <a:pt x="10878" y="7771"/>
                  </a:lnTo>
                  <a:lnTo>
                    <a:pt x="10189" y="7942"/>
                  </a:lnTo>
                  <a:lnTo>
                    <a:pt x="9495" y="8072"/>
                  </a:lnTo>
                  <a:lnTo>
                    <a:pt x="8811" y="8207"/>
                  </a:lnTo>
                  <a:lnTo>
                    <a:pt x="8135" y="8272"/>
                  </a:lnTo>
                  <a:lnTo>
                    <a:pt x="7461" y="8342"/>
                  </a:lnTo>
                  <a:lnTo>
                    <a:pt x="6793" y="8370"/>
                  </a:lnTo>
                  <a:lnTo>
                    <a:pt x="6132" y="8342"/>
                  </a:lnTo>
                  <a:lnTo>
                    <a:pt x="5480" y="8342"/>
                  </a:lnTo>
                  <a:lnTo>
                    <a:pt x="4834" y="8272"/>
                  </a:lnTo>
                  <a:lnTo>
                    <a:pt x="4197" y="8170"/>
                  </a:lnTo>
                  <a:lnTo>
                    <a:pt x="3570" y="8072"/>
                  </a:lnTo>
                  <a:lnTo>
                    <a:pt x="2955" y="7971"/>
                  </a:lnTo>
                  <a:lnTo>
                    <a:pt x="2344" y="7807"/>
                  </a:lnTo>
                  <a:lnTo>
                    <a:pt x="1741" y="7636"/>
                  </a:lnTo>
                  <a:lnTo>
                    <a:pt x="1151" y="7473"/>
                  </a:lnTo>
                  <a:lnTo>
                    <a:pt x="0" y="7037"/>
                  </a:lnTo>
                  <a:cubicBezTo>
                    <a:pt x="60" y="8134"/>
                    <a:pt x="123" y="9226"/>
                    <a:pt x="184" y="10323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95" name="Freeform 5"/>
            <p:cNvSpPr/>
            <p:nvPr/>
          </p:nvSpPr>
          <p:spPr>
            <a:xfrm rot="10800000">
              <a:off x="459505" y="321129"/>
              <a:ext cx="11277602" cy="4533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8"/>
                  </a:lnTo>
                  <a:lnTo>
                    <a:pt x="21110" y="197"/>
                  </a:lnTo>
                  <a:lnTo>
                    <a:pt x="20621" y="378"/>
                  </a:lnTo>
                  <a:lnTo>
                    <a:pt x="20131" y="552"/>
                  </a:lnTo>
                  <a:lnTo>
                    <a:pt x="19639" y="703"/>
                  </a:lnTo>
                  <a:lnTo>
                    <a:pt x="19149" y="855"/>
                  </a:lnTo>
                  <a:lnTo>
                    <a:pt x="18657" y="998"/>
                  </a:lnTo>
                  <a:lnTo>
                    <a:pt x="18170" y="1119"/>
                  </a:lnTo>
                  <a:lnTo>
                    <a:pt x="17678" y="1233"/>
                  </a:lnTo>
                  <a:lnTo>
                    <a:pt x="17188" y="1339"/>
                  </a:lnTo>
                  <a:lnTo>
                    <a:pt x="16705" y="1429"/>
                  </a:lnTo>
                  <a:lnTo>
                    <a:pt x="16218" y="1520"/>
                  </a:lnTo>
                  <a:lnTo>
                    <a:pt x="15735" y="1596"/>
                  </a:lnTo>
                  <a:lnTo>
                    <a:pt x="14774" y="1717"/>
                  </a:lnTo>
                  <a:lnTo>
                    <a:pt x="14300" y="1770"/>
                  </a:lnTo>
                  <a:lnTo>
                    <a:pt x="13828" y="1808"/>
                  </a:lnTo>
                  <a:lnTo>
                    <a:pt x="13357" y="1838"/>
                  </a:lnTo>
                  <a:lnTo>
                    <a:pt x="12892" y="1868"/>
                  </a:lnTo>
                  <a:lnTo>
                    <a:pt x="12430" y="1883"/>
                  </a:lnTo>
                  <a:lnTo>
                    <a:pt x="11971" y="1898"/>
                  </a:lnTo>
                  <a:lnTo>
                    <a:pt x="11518" y="1906"/>
                  </a:lnTo>
                  <a:lnTo>
                    <a:pt x="11068" y="1898"/>
                  </a:lnTo>
                  <a:lnTo>
                    <a:pt x="10624" y="1898"/>
                  </a:lnTo>
                  <a:lnTo>
                    <a:pt x="10183" y="1883"/>
                  </a:lnTo>
                  <a:lnTo>
                    <a:pt x="9751" y="1861"/>
                  </a:lnTo>
                  <a:lnTo>
                    <a:pt x="9322" y="1838"/>
                  </a:lnTo>
                  <a:lnTo>
                    <a:pt x="8903" y="1815"/>
                  </a:lnTo>
                  <a:lnTo>
                    <a:pt x="8486" y="1777"/>
                  </a:lnTo>
                  <a:lnTo>
                    <a:pt x="8076" y="1739"/>
                  </a:lnTo>
                  <a:lnTo>
                    <a:pt x="7674" y="1702"/>
                  </a:lnTo>
                  <a:lnTo>
                    <a:pt x="6890" y="1603"/>
                  </a:lnTo>
                  <a:lnTo>
                    <a:pt x="6139" y="1497"/>
                  </a:lnTo>
                  <a:lnTo>
                    <a:pt x="5418" y="1384"/>
                  </a:lnTo>
                  <a:lnTo>
                    <a:pt x="4734" y="1263"/>
                  </a:lnTo>
                  <a:lnTo>
                    <a:pt x="4083" y="1134"/>
                  </a:lnTo>
                  <a:lnTo>
                    <a:pt x="3478" y="998"/>
                  </a:lnTo>
                  <a:lnTo>
                    <a:pt x="2910" y="862"/>
                  </a:lnTo>
                  <a:lnTo>
                    <a:pt x="2387" y="726"/>
                  </a:lnTo>
                  <a:lnTo>
                    <a:pt x="1906" y="597"/>
                  </a:lnTo>
                  <a:lnTo>
                    <a:pt x="1481" y="476"/>
                  </a:lnTo>
                  <a:lnTo>
                    <a:pt x="1098" y="363"/>
                  </a:lnTo>
                  <a:lnTo>
                    <a:pt x="772" y="265"/>
                  </a:lnTo>
                  <a:lnTo>
                    <a:pt x="502" y="174"/>
                  </a:lnTo>
                  <a:lnTo>
                    <a:pt x="12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96" name="Freeform 5"/>
            <p:cNvSpPr/>
            <p:nvPr/>
          </p:nvSpPr>
          <p:spPr>
            <a:xfrm>
              <a:off x="0" y="1587"/>
              <a:ext cx="12192001" cy="6856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20745" y="20100"/>
                  </a:moveTo>
                  <a:lnTo>
                    <a:pt x="844" y="20100"/>
                  </a:lnTo>
                  <a:lnTo>
                    <a:pt x="844" y="1480"/>
                  </a:lnTo>
                  <a:lnTo>
                    <a:pt x="20745" y="1480"/>
                  </a:lnTo>
                  <a:lnTo>
                    <a:pt x="20745" y="201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98" name="Title Text"/>
          <p:cNvSpPr txBox="1">
            <a:spLocks noGrp="1"/>
          </p:cNvSpPr>
          <p:nvPr>
            <p:ph type="title"/>
          </p:nvPr>
        </p:nvSpPr>
        <p:spPr>
          <a:xfrm>
            <a:off x="1154954" y="4969926"/>
            <a:ext cx="8825659" cy="566739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t>Title Text</a:t>
            </a:r>
          </a:p>
        </p:txBody>
      </p:sp>
      <p:sp>
        <p:nvSpPr>
          <p:cNvPr id="199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1154954" y="685800"/>
            <a:ext cx="8825660" cy="3429000"/>
          </a:xfrm>
          <a:prstGeom prst="rect">
            <a:avLst/>
          </a:prstGeom>
          <a:effectLst>
            <a:outerShdw blurRad="50800" dist="50800" dir="5400000" rotWithShape="0">
              <a:srgbClr val="000000">
                <a:alpha val="43000"/>
              </a:srgbClr>
            </a:outerShdw>
          </a:effectLst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0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154954" y="5536665"/>
            <a:ext cx="8825659" cy="493713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  <a:defRPr sz="1200">
                <a:solidFill>
                  <a:srgbClr val="EF53A5"/>
                </a:solidFill>
              </a:defRPr>
            </a:lvl1pPr>
            <a:lvl2pPr marL="0" indent="457200">
              <a:buClrTx/>
              <a:buSzTx/>
              <a:buNone/>
              <a:defRPr sz="1200">
                <a:solidFill>
                  <a:srgbClr val="EF53A5"/>
                </a:solidFill>
              </a:defRPr>
            </a:lvl2pPr>
            <a:lvl3pPr marL="0" indent="914400">
              <a:buClrTx/>
              <a:buSzTx/>
              <a:buNone/>
              <a:defRPr sz="1200">
                <a:solidFill>
                  <a:srgbClr val="EF53A5"/>
                </a:solidFill>
              </a:defRPr>
            </a:lvl3pPr>
            <a:lvl4pPr marL="0" indent="1371600">
              <a:buClrTx/>
              <a:buSzTx/>
              <a:buNone/>
              <a:defRPr sz="1200">
                <a:solidFill>
                  <a:srgbClr val="EF53A5"/>
                </a:solidFill>
              </a:defRPr>
            </a:lvl4pPr>
            <a:lvl5pPr marL="0" indent="1828800">
              <a:buClrTx/>
              <a:buSzTx/>
              <a:buNone/>
              <a:defRPr sz="1200">
                <a:solidFill>
                  <a:srgbClr val="EF53A5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1" name="Rectangle 15"/>
          <p:cNvSpPr/>
          <p:nvPr/>
        </p:nvSpPr>
        <p:spPr>
          <a:xfrm>
            <a:off x="10437811" y="0"/>
            <a:ext cx="685801" cy="1143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20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8" name="Group 6"/>
          <p:cNvGrpSpPr/>
          <p:nvPr/>
        </p:nvGrpSpPr>
        <p:grpSpPr>
          <a:xfrm>
            <a:off x="0" y="0"/>
            <a:ext cx="12192001" cy="6858001"/>
            <a:chOff x="0" y="0"/>
            <a:chExt cx="12192000" cy="6858000"/>
          </a:xfrm>
        </p:grpSpPr>
        <p:sp>
          <p:nvSpPr>
            <p:cNvPr id="209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10" name="Oval 13"/>
            <p:cNvSpPr/>
            <p:nvPr/>
          </p:nvSpPr>
          <p:spPr>
            <a:xfrm>
              <a:off x="-1" y="2667000"/>
              <a:ext cx="4191001" cy="41910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36000">
                  <a:schemeClr val="accent5">
                    <a:alpha val="10000"/>
                  </a:schemeClr>
                </a:gs>
                <a:gs pos="75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11" name="Oval 14"/>
            <p:cNvSpPr/>
            <p:nvPr/>
          </p:nvSpPr>
          <p:spPr>
            <a:xfrm>
              <a:off x="-1" y="2895600"/>
              <a:ext cx="2362201" cy="23622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3600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12" name="Oval 15"/>
            <p:cNvSpPr/>
            <p:nvPr/>
          </p:nvSpPr>
          <p:spPr>
            <a:xfrm>
              <a:off x="8609012" y="5867400"/>
              <a:ext cx="990601" cy="9906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66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13" name="Oval 17"/>
            <p:cNvSpPr/>
            <p:nvPr/>
          </p:nvSpPr>
          <p:spPr>
            <a:xfrm>
              <a:off x="8609012" y="1676399"/>
              <a:ext cx="2819401" cy="28194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36000">
                  <a:schemeClr val="accent5">
                    <a:alpha val="6000"/>
                  </a:schemeClr>
                </a:gs>
                <a:gs pos="69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14" name="Oval 18"/>
            <p:cNvSpPr/>
            <p:nvPr/>
          </p:nvSpPr>
          <p:spPr>
            <a:xfrm>
              <a:off x="7999412" y="8463"/>
              <a:ext cx="1600201" cy="16002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73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15" name="Freeform 5"/>
            <p:cNvSpPr/>
            <p:nvPr/>
          </p:nvSpPr>
          <p:spPr>
            <a:xfrm rot="21010067">
              <a:off x="8490951" y="2714873"/>
              <a:ext cx="3299408" cy="440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2" extrusionOk="0">
                  <a:moveTo>
                    <a:pt x="184" y="10323"/>
                  </a:moveTo>
                  <a:cubicBezTo>
                    <a:pt x="3750" y="15945"/>
                    <a:pt x="16252" y="21600"/>
                    <a:pt x="21509" y="21571"/>
                  </a:cubicBezTo>
                  <a:cubicBezTo>
                    <a:pt x="21576" y="7983"/>
                    <a:pt x="21533" y="13589"/>
                    <a:pt x="21600" y="0"/>
                  </a:cubicBezTo>
                  <a:lnTo>
                    <a:pt x="20881" y="832"/>
                  </a:lnTo>
                  <a:lnTo>
                    <a:pt x="20161" y="1631"/>
                  </a:lnTo>
                  <a:lnTo>
                    <a:pt x="19442" y="2405"/>
                  </a:lnTo>
                  <a:lnTo>
                    <a:pt x="18721" y="3070"/>
                  </a:lnTo>
                  <a:lnTo>
                    <a:pt x="17999" y="3739"/>
                  </a:lnTo>
                  <a:lnTo>
                    <a:pt x="17278" y="4366"/>
                  </a:lnTo>
                  <a:lnTo>
                    <a:pt x="16565" y="4901"/>
                  </a:lnTo>
                  <a:lnTo>
                    <a:pt x="15839" y="5402"/>
                  </a:lnTo>
                  <a:lnTo>
                    <a:pt x="15120" y="5871"/>
                  </a:lnTo>
                  <a:lnTo>
                    <a:pt x="14414" y="6270"/>
                  </a:lnTo>
                  <a:lnTo>
                    <a:pt x="13694" y="6670"/>
                  </a:lnTo>
                  <a:lnTo>
                    <a:pt x="12988" y="7008"/>
                  </a:lnTo>
                  <a:lnTo>
                    <a:pt x="12282" y="7273"/>
                  </a:lnTo>
                  <a:lnTo>
                    <a:pt x="11575" y="7542"/>
                  </a:lnTo>
                  <a:lnTo>
                    <a:pt x="10878" y="7771"/>
                  </a:lnTo>
                  <a:lnTo>
                    <a:pt x="10189" y="7942"/>
                  </a:lnTo>
                  <a:lnTo>
                    <a:pt x="9495" y="8072"/>
                  </a:lnTo>
                  <a:lnTo>
                    <a:pt x="8811" y="8207"/>
                  </a:lnTo>
                  <a:lnTo>
                    <a:pt x="8135" y="8272"/>
                  </a:lnTo>
                  <a:lnTo>
                    <a:pt x="7461" y="8342"/>
                  </a:lnTo>
                  <a:lnTo>
                    <a:pt x="6793" y="8370"/>
                  </a:lnTo>
                  <a:lnTo>
                    <a:pt x="6132" y="8342"/>
                  </a:lnTo>
                  <a:lnTo>
                    <a:pt x="5480" y="8342"/>
                  </a:lnTo>
                  <a:lnTo>
                    <a:pt x="4834" y="8272"/>
                  </a:lnTo>
                  <a:lnTo>
                    <a:pt x="4197" y="8170"/>
                  </a:lnTo>
                  <a:lnTo>
                    <a:pt x="3570" y="8072"/>
                  </a:lnTo>
                  <a:lnTo>
                    <a:pt x="2955" y="7971"/>
                  </a:lnTo>
                  <a:lnTo>
                    <a:pt x="2344" y="7807"/>
                  </a:lnTo>
                  <a:lnTo>
                    <a:pt x="1741" y="7636"/>
                  </a:lnTo>
                  <a:lnTo>
                    <a:pt x="1151" y="7473"/>
                  </a:lnTo>
                  <a:lnTo>
                    <a:pt x="0" y="7037"/>
                  </a:lnTo>
                  <a:cubicBezTo>
                    <a:pt x="60" y="8134"/>
                    <a:pt x="123" y="9226"/>
                    <a:pt x="184" y="10323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16" name="Freeform 5"/>
            <p:cNvSpPr/>
            <p:nvPr/>
          </p:nvSpPr>
          <p:spPr>
            <a:xfrm>
              <a:off x="455612" y="2801318"/>
              <a:ext cx="11277601" cy="36026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597"/>
                  </a:lnTo>
                  <a:lnTo>
                    <a:pt x="21600" y="21600"/>
                  </a:lnTo>
                  <a:lnTo>
                    <a:pt x="21600" y="11"/>
                  </a:lnTo>
                  <a:lnTo>
                    <a:pt x="21110" y="247"/>
                  </a:lnTo>
                  <a:lnTo>
                    <a:pt x="20622" y="476"/>
                  </a:lnTo>
                  <a:lnTo>
                    <a:pt x="20131" y="696"/>
                  </a:lnTo>
                  <a:lnTo>
                    <a:pt x="19639" y="886"/>
                  </a:lnTo>
                  <a:lnTo>
                    <a:pt x="19148" y="1076"/>
                  </a:lnTo>
                  <a:lnTo>
                    <a:pt x="18656" y="1256"/>
                  </a:lnTo>
                  <a:lnTo>
                    <a:pt x="18170" y="1408"/>
                  </a:lnTo>
                  <a:lnTo>
                    <a:pt x="17677" y="1552"/>
                  </a:lnTo>
                  <a:lnTo>
                    <a:pt x="17187" y="1685"/>
                  </a:lnTo>
                  <a:lnTo>
                    <a:pt x="16705" y="1800"/>
                  </a:lnTo>
                  <a:lnTo>
                    <a:pt x="16217" y="1914"/>
                  </a:lnTo>
                  <a:lnTo>
                    <a:pt x="15736" y="2009"/>
                  </a:lnTo>
                  <a:lnTo>
                    <a:pt x="15254" y="2085"/>
                  </a:lnTo>
                  <a:lnTo>
                    <a:pt x="14774" y="2161"/>
                  </a:lnTo>
                  <a:lnTo>
                    <a:pt x="14299" y="2226"/>
                  </a:lnTo>
                  <a:lnTo>
                    <a:pt x="13828" y="2275"/>
                  </a:lnTo>
                  <a:lnTo>
                    <a:pt x="13357" y="2313"/>
                  </a:lnTo>
                  <a:lnTo>
                    <a:pt x="12891" y="2351"/>
                  </a:lnTo>
                  <a:lnTo>
                    <a:pt x="12431" y="2370"/>
                  </a:lnTo>
                  <a:lnTo>
                    <a:pt x="11971" y="2389"/>
                  </a:lnTo>
                  <a:lnTo>
                    <a:pt x="11517" y="2398"/>
                  </a:lnTo>
                  <a:lnTo>
                    <a:pt x="11068" y="2389"/>
                  </a:lnTo>
                  <a:lnTo>
                    <a:pt x="10623" y="2389"/>
                  </a:lnTo>
                  <a:lnTo>
                    <a:pt x="10182" y="2370"/>
                  </a:lnTo>
                  <a:lnTo>
                    <a:pt x="9750" y="2340"/>
                  </a:lnTo>
                  <a:lnTo>
                    <a:pt x="9323" y="2313"/>
                  </a:lnTo>
                  <a:lnTo>
                    <a:pt x="8904" y="2283"/>
                  </a:lnTo>
                  <a:lnTo>
                    <a:pt x="8487" y="2237"/>
                  </a:lnTo>
                  <a:lnTo>
                    <a:pt x="8076" y="2188"/>
                  </a:lnTo>
                  <a:lnTo>
                    <a:pt x="7674" y="2142"/>
                  </a:lnTo>
                  <a:lnTo>
                    <a:pt x="6890" y="2017"/>
                  </a:lnTo>
                  <a:lnTo>
                    <a:pt x="6139" y="1884"/>
                  </a:lnTo>
                  <a:lnTo>
                    <a:pt x="5417" y="1742"/>
                  </a:lnTo>
                  <a:lnTo>
                    <a:pt x="4735" y="1590"/>
                  </a:lnTo>
                  <a:lnTo>
                    <a:pt x="4082" y="1427"/>
                  </a:lnTo>
                  <a:lnTo>
                    <a:pt x="3478" y="1256"/>
                  </a:lnTo>
                  <a:lnTo>
                    <a:pt x="2910" y="1085"/>
                  </a:lnTo>
                  <a:lnTo>
                    <a:pt x="2387" y="913"/>
                  </a:lnTo>
                  <a:lnTo>
                    <a:pt x="1907" y="753"/>
                  </a:lnTo>
                  <a:lnTo>
                    <a:pt x="1482" y="601"/>
                  </a:lnTo>
                  <a:lnTo>
                    <a:pt x="1097" y="457"/>
                  </a:lnTo>
                  <a:lnTo>
                    <a:pt x="773" y="334"/>
                  </a:lnTo>
                  <a:lnTo>
                    <a:pt x="501" y="220"/>
                  </a:lnTo>
                  <a:lnTo>
                    <a:pt x="127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17" name="Freeform 5"/>
            <p:cNvSpPr/>
            <p:nvPr/>
          </p:nvSpPr>
          <p:spPr>
            <a:xfrm>
              <a:off x="0" y="1587"/>
              <a:ext cx="12192001" cy="6856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20745" y="20100"/>
                  </a:moveTo>
                  <a:lnTo>
                    <a:pt x="844" y="20100"/>
                  </a:lnTo>
                  <a:lnTo>
                    <a:pt x="844" y="1480"/>
                  </a:lnTo>
                  <a:lnTo>
                    <a:pt x="20745" y="1480"/>
                  </a:lnTo>
                  <a:lnTo>
                    <a:pt x="20745" y="201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219" name="Title Text"/>
          <p:cNvSpPr txBox="1">
            <a:spLocks noGrp="1"/>
          </p:cNvSpPr>
          <p:nvPr>
            <p:ph type="title"/>
          </p:nvPr>
        </p:nvSpPr>
        <p:spPr>
          <a:xfrm>
            <a:off x="1148797" y="1063416"/>
            <a:ext cx="8831817" cy="13729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t>Title Text</a:t>
            </a:r>
          </a:p>
        </p:txBody>
      </p:sp>
      <p:sp>
        <p:nvSpPr>
          <p:cNvPr id="220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154954" y="3543300"/>
            <a:ext cx="8825659" cy="2476500"/>
          </a:xfrm>
          <a:prstGeom prst="rect">
            <a:avLst/>
          </a:prstGeom>
        </p:spPr>
        <p:txBody>
          <a:bodyPr anchor="ctr"/>
          <a:lstStyle>
            <a:lvl1pPr marL="0" indent="0">
              <a:buClrTx/>
              <a:buSzTx/>
              <a:buNone/>
            </a:lvl1pPr>
            <a:lvl2pPr marL="0" indent="457200">
              <a:buClrTx/>
              <a:buSzTx/>
              <a:buNone/>
            </a:lvl2pPr>
            <a:lvl3pPr marL="0" indent="914400">
              <a:buClrTx/>
              <a:buSzTx/>
              <a:buNone/>
            </a:lvl3pPr>
            <a:lvl4pPr marL="0" indent="1371600">
              <a:buClrTx/>
              <a:buSzTx/>
              <a:buNone/>
            </a:lvl4pPr>
            <a:lvl5pPr marL="0" indent="1828800">
              <a:buClrTx/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1" name="Rectangle 12"/>
          <p:cNvSpPr/>
          <p:nvPr/>
        </p:nvSpPr>
        <p:spPr>
          <a:xfrm>
            <a:off x="10437811" y="0"/>
            <a:ext cx="685801" cy="1143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2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8" name="Group 2"/>
          <p:cNvGrpSpPr/>
          <p:nvPr/>
        </p:nvGrpSpPr>
        <p:grpSpPr>
          <a:xfrm>
            <a:off x="0" y="0"/>
            <a:ext cx="12192001" cy="6858001"/>
            <a:chOff x="0" y="0"/>
            <a:chExt cx="12192000" cy="6858000"/>
          </a:xfrm>
        </p:grpSpPr>
        <p:sp>
          <p:nvSpPr>
            <p:cNvPr id="229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30" name="Oval 19"/>
            <p:cNvSpPr/>
            <p:nvPr/>
          </p:nvSpPr>
          <p:spPr>
            <a:xfrm>
              <a:off x="-1" y="2667000"/>
              <a:ext cx="4191001" cy="41910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36000">
                  <a:schemeClr val="accent5">
                    <a:alpha val="10000"/>
                  </a:schemeClr>
                </a:gs>
                <a:gs pos="75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31" name="Oval 21"/>
            <p:cNvSpPr/>
            <p:nvPr/>
          </p:nvSpPr>
          <p:spPr>
            <a:xfrm>
              <a:off x="-1" y="2895600"/>
              <a:ext cx="2362201" cy="23622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3600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32" name="Oval 22"/>
            <p:cNvSpPr/>
            <p:nvPr/>
          </p:nvSpPr>
          <p:spPr>
            <a:xfrm>
              <a:off x="8609012" y="5867400"/>
              <a:ext cx="990601" cy="9906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66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33" name="Oval 23"/>
            <p:cNvSpPr/>
            <p:nvPr/>
          </p:nvSpPr>
          <p:spPr>
            <a:xfrm>
              <a:off x="8609012" y="1676399"/>
              <a:ext cx="2819401" cy="28194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36000">
                  <a:schemeClr val="accent5">
                    <a:alpha val="6000"/>
                  </a:schemeClr>
                </a:gs>
                <a:gs pos="69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34" name="Oval 24"/>
            <p:cNvSpPr/>
            <p:nvPr/>
          </p:nvSpPr>
          <p:spPr>
            <a:xfrm>
              <a:off x="7999412" y="8463"/>
              <a:ext cx="1600201" cy="16002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73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35" name="Freeform 5"/>
            <p:cNvSpPr/>
            <p:nvPr/>
          </p:nvSpPr>
          <p:spPr>
            <a:xfrm rot="21010067">
              <a:off x="8490951" y="4185116"/>
              <a:ext cx="3299408" cy="440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2" extrusionOk="0">
                  <a:moveTo>
                    <a:pt x="184" y="10323"/>
                  </a:moveTo>
                  <a:cubicBezTo>
                    <a:pt x="3750" y="15945"/>
                    <a:pt x="16252" y="21600"/>
                    <a:pt x="21509" y="21571"/>
                  </a:cubicBezTo>
                  <a:cubicBezTo>
                    <a:pt x="21576" y="7983"/>
                    <a:pt x="21533" y="13589"/>
                    <a:pt x="21600" y="0"/>
                  </a:cubicBezTo>
                  <a:lnTo>
                    <a:pt x="20881" y="832"/>
                  </a:lnTo>
                  <a:lnTo>
                    <a:pt x="20161" y="1631"/>
                  </a:lnTo>
                  <a:lnTo>
                    <a:pt x="19442" y="2405"/>
                  </a:lnTo>
                  <a:lnTo>
                    <a:pt x="18721" y="3070"/>
                  </a:lnTo>
                  <a:lnTo>
                    <a:pt x="17999" y="3739"/>
                  </a:lnTo>
                  <a:lnTo>
                    <a:pt x="17278" y="4366"/>
                  </a:lnTo>
                  <a:lnTo>
                    <a:pt x="16565" y="4901"/>
                  </a:lnTo>
                  <a:lnTo>
                    <a:pt x="15839" y="5402"/>
                  </a:lnTo>
                  <a:lnTo>
                    <a:pt x="15120" y="5871"/>
                  </a:lnTo>
                  <a:lnTo>
                    <a:pt x="14414" y="6270"/>
                  </a:lnTo>
                  <a:lnTo>
                    <a:pt x="13694" y="6670"/>
                  </a:lnTo>
                  <a:lnTo>
                    <a:pt x="12988" y="7008"/>
                  </a:lnTo>
                  <a:lnTo>
                    <a:pt x="12282" y="7273"/>
                  </a:lnTo>
                  <a:lnTo>
                    <a:pt x="11575" y="7542"/>
                  </a:lnTo>
                  <a:lnTo>
                    <a:pt x="10878" y="7771"/>
                  </a:lnTo>
                  <a:lnTo>
                    <a:pt x="10189" y="7942"/>
                  </a:lnTo>
                  <a:lnTo>
                    <a:pt x="9495" y="8072"/>
                  </a:lnTo>
                  <a:lnTo>
                    <a:pt x="8811" y="8207"/>
                  </a:lnTo>
                  <a:lnTo>
                    <a:pt x="8135" y="8272"/>
                  </a:lnTo>
                  <a:lnTo>
                    <a:pt x="7461" y="8342"/>
                  </a:lnTo>
                  <a:lnTo>
                    <a:pt x="6793" y="8370"/>
                  </a:lnTo>
                  <a:lnTo>
                    <a:pt x="6132" y="8342"/>
                  </a:lnTo>
                  <a:lnTo>
                    <a:pt x="5480" y="8342"/>
                  </a:lnTo>
                  <a:lnTo>
                    <a:pt x="4834" y="8272"/>
                  </a:lnTo>
                  <a:lnTo>
                    <a:pt x="4197" y="8170"/>
                  </a:lnTo>
                  <a:lnTo>
                    <a:pt x="3570" y="8072"/>
                  </a:lnTo>
                  <a:lnTo>
                    <a:pt x="2955" y="7971"/>
                  </a:lnTo>
                  <a:lnTo>
                    <a:pt x="2344" y="7807"/>
                  </a:lnTo>
                  <a:lnTo>
                    <a:pt x="1741" y="7636"/>
                  </a:lnTo>
                  <a:lnTo>
                    <a:pt x="1151" y="7473"/>
                  </a:lnTo>
                  <a:lnTo>
                    <a:pt x="0" y="7037"/>
                  </a:lnTo>
                  <a:cubicBezTo>
                    <a:pt x="60" y="8134"/>
                    <a:pt x="123" y="9226"/>
                    <a:pt x="184" y="10323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36" name="Freeform 5"/>
            <p:cNvSpPr/>
            <p:nvPr/>
          </p:nvSpPr>
          <p:spPr>
            <a:xfrm>
              <a:off x="455612" y="4241800"/>
              <a:ext cx="11277601" cy="23371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519"/>
                  </a:lnTo>
                  <a:lnTo>
                    <a:pt x="21600" y="21600"/>
                  </a:lnTo>
                  <a:lnTo>
                    <a:pt x="21600" y="19"/>
                  </a:lnTo>
                  <a:lnTo>
                    <a:pt x="21110" y="421"/>
                  </a:lnTo>
                  <a:lnTo>
                    <a:pt x="20622" y="805"/>
                  </a:lnTo>
                  <a:lnTo>
                    <a:pt x="20131" y="1180"/>
                  </a:lnTo>
                  <a:lnTo>
                    <a:pt x="19639" y="1501"/>
                  </a:lnTo>
                  <a:lnTo>
                    <a:pt x="19148" y="1825"/>
                  </a:lnTo>
                  <a:lnTo>
                    <a:pt x="18656" y="2128"/>
                  </a:lnTo>
                  <a:lnTo>
                    <a:pt x="18170" y="2387"/>
                  </a:lnTo>
                  <a:lnTo>
                    <a:pt x="17677" y="2633"/>
                  </a:lnTo>
                  <a:lnTo>
                    <a:pt x="17187" y="2857"/>
                  </a:lnTo>
                  <a:lnTo>
                    <a:pt x="16705" y="3051"/>
                  </a:lnTo>
                  <a:lnTo>
                    <a:pt x="16217" y="3245"/>
                  </a:lnTo>
                  <a:lnTo>
                    <a:pt x="15736" y="3407"/>
                  </a:lnTo>
                  <a:lnTo>
                    <a:pt x="15254" y="3534"/>
                  </a:lnTo>
                  <a:lnTo>
                    <a:pt x="14774" y="3667"/>
                  </a:lnTo>
                  <a:lnTo>
                    <a:pt x="14299" y="3777"/>
                  </a:lnTo>
                  <a:lnTo>
                    <a:pt x="13828" y="3856"/>
                  </a:lnTo>
                  <a:lnTo>
                    <a:pt x="13357" y="3923"/>
                  </a:lnTo>
                  <a:lnTo>
                    <a:pt x="12891" y="3988"/>
                  </a:lnTo>
                  <a:lnTo>
                    <a:pt x="12431" y="4018"/>
                  </a:lnTo>
                  <a:lnTo>
                    <a:pt x="11971" y="4050"/>
                  </a:lnTo>
                  <a:lnTo>
                    <a:pt x="11517" y="4066"/>
                  </a:lnTo>
                  <a:lnTo>
                    <a:pt x="11068" y="4050"/>
                  </a:lnTo>
                  <a:lnTo>
                    <a:pt x="10623" y="4050"/>
                  </a:lnTo>
                  <a:lnTo>
                    <a:pt x="10182" y="4018"/>
                  </a:lnTo>
                  <a:lnTo>
                    <a:pt x="9750" y="3969"/>
                  </a:lnTo>
                  <a:lnTo>
                    <a:pt x="9323" y="3923"/>
                  </a:lnTo>
                  <a:lnTo>
                    <a:pt x="8904" y="3872"/>
                  </a:lnTo>
                  <a:lnTo>
                    <a:pt x="8487" y="3794"/>
                  </a:lnTo>
                  <a:lnTo>
                    <a:pt x="8076" y="3710"/>
                  </a:lnTo>
                  <a:lnTo>
                    <a:pt x="7674" y="3634"/>
                  </a:lnTo>
                  <a:lnTo>
                    <a:pt x="6890" y="3421"/>
                  </a:lnTo>
                  <a:lnTo>
                    <a:pt x="6139" y="3194"/>
                  </a:lnTo>
                  <a:lnTo>
                    <a:pt x="5417" y="2957"/>
                  </a:lnTo>
                  <a:lnTo>
                    <a:pt x="4735" y="2695"/>
                  </a:lnTo>
                  <a:lnTo>
                    <a:pt x="4082" y="2422"/>
                  </a:lnTo>
                  <a:lnTo>
                    <a:pt x="3478" y="2128"/>
                  </a:lnTo>
                  <a:lnTo>
                    <a:pt x="2910" y="1839"/>
                  </a:lnTo>
                  <a:lnTo>
                    <a:pt x="2387" y="1550"/>
                  </a:lnTo>
                  <a:lnTo>
                    <a:pt x="1907" y="1277"/>
                  </a:lnTo>
                  <a:lnTo>
                    <a:pt x="1482" y="1018"/>
                  </a:lnTo>
                  <a:lnTo>
                    <a:pt x="1097" y="772"/>
                  </a:lnTo>
                  <a:lnTo>
                    <a:pt x="773" y="567"/>
                  </a:lnTo>
                  <a:lnTo>
                    <a:pt x="501" y="373"/>
                  </a:lnTo>
                  <a:lnTo>
                    <a:pt x="127" y="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37" name="Freeform 5"/>
            <p:cNvSpPr/>
            <p:nvPr/>
          </p:nvSpPr>
          <p:spPr>
            <a:xfrm>
              <a:off x="0" y="1587"/>
              <a:ext cx="12192001" cy="6856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20745" y="20100"/>
                  </a:moveTo>
                  <a:lnTo>
                    <a:pt x="844" y="20100"/>
                  </a:lnTo>
                  <a:lnTo>
                    <a:pt x="844" y="1480"/>
                  </a:lnTo>
                  <a:lnTo>
                    <a:pt x="20745" y="1480"/>
                  </a:lnTo>
                  <a:lnTo>
                    <a:pt x="20745" y="201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239" name="TextBox 15"/>
          <p:cNvSpPr txBox="1"/>
          <p:nvPr/>
        </p:nvSpPr>
        <p:spPr>
          <a:xfrm>
            <a:off x="927285" y="607335"/>
            <a:ext cx="710473" cy="14485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sz="9600">
                <a:solidFill>
                  <a:srgbClr val="EF53A5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“</a:t>
            </a:r>
          </a:p>
        </p:txBody>
      </p:sp>
      <p:sp>
        <p:nvSpPr>
          <p:cNvPr id="240" name="TextBox 12"/>
          <p:cNvSpPr txBox="1"/>
          <p:nvPr/>
        </p:nvSpPr>
        <p:spPr>
          <a:xfrm>
            <a:off x="9930177" y="2613786"/>
            <a:ext cx="561324" cy="14485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sz="9600">
                <a:solidFill>
                  <a:srgbClr val="EF53A5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”</a:t>
            </a:r>
          </a:p>
        </p:txBody>
      </p:sp>
      <p:sp>
        <p:nvSpPr>
          <p:cNvPr id="241" name="Title Text"/>
          <p:cNvSpPr txBox="1">
            <a:spLocks noGrp="1"/>
          </p:cNvSpPr>
          <p:nvPr>
            <p:ph type="title"/>
          </p:nvPr>
        </p:nvSpPr>
        <p:spPr>
          <a:xfrm>
            <a:off x="1581877" y="982134"/>
            <a:ext cx="8453907" cy="26966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t>Title Text</a:t>
            </a:r>
          </a:p>
        </p:txBody>
      </p:sp>
      <p:sp>
        <p:nvSpPr>
          <p:cNvPr id="24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945944" y="3678766"/>
            <a:ext cx="7731220" cy="342175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  <a:defRPr sz="1400" cap="small">
                <a:solidFill>
                  <a:srgbClr val="EF53A5"/>
                </a:solidFill>
              </a:defRPr>
            </a:lvl1pPr>
            <a:lvl2pPr marL="0" indent="457200">
              <a:buClrTx/>
              <a:buSzTx/>
              <a:buNone/>
              <a:defRPr sz="1400" cap="small">
                <a:solidFill>
                  <a:srgbClr val="EF53A5"/>
                </a:solidFill>
              </a:defRPr>
            </a:lvl2pPr>
            <a:lvl3pPr marL="0" indent="914400">
              <a:buClrTx/>
              <a:buSzTx/>
              <a:buNone/>
              <a:defRPr sz="1400" cap="small">
                <a:solidFill>
                  <a:srgbClr val="EF53A5"/>
                </a:solidFill>
              </a:defRPr>
            </a:lvl3pPr>
            <a:lvl4pPr marL="0" indent="1371600">
              <a:buClrTx/>
              <a:buSzTx/>
              <a:buNone/>
              <a:defRPr sz="1400" cap="small">
                <a:solidFill>
                  <a:srgbClr val="EF53A5"/>
                </a:solidFill>
              </a:defRPr>
            </a:lvl4pPr>
            <a:lvl5pPr marL="0" indent="1828800">
              <a:buClrTx/>
              <a:buSzTx/>
              <a:buNone/>
              <a:defRPr sz="1400" cap="small">
                <a:solidFill>
                  <a:srgbClr val="EF53A5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3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1154954" y="5029198"/>
            <a:ext cx="9244897" cy="997858"/>
          </a:xfrm>
          <a:prstGeom prst="rect">
            <a:avLst/>
          </a:prstGeom>
        </p:spPr>
        <p:txBody>
          <a:bodyPr anchor="ctr"/>
          <a:lstStyle/>
          <a:p>
            <a:pPr marL="0" indent="0">
              <a:buClrTx/>
              <a:buSzTx/>
              <a:buNone/>
              <a:defRPr sz="1400"/>
            </a:pPr>
            <a:endParaRPr/>
          </a:p>
        </p:txBody>
      </p:sp>
      <p:sp>
        <p:nvSpPr>
          <p:cNvPr id="244" name="Rectangle 18"/>
          <p:cNvSpPr/>
          <p:nvPr/>
        </p:nvSpPr>
        <p:spPr>
          <a:xfrm>
            <a:off x="10437811" y="0"/>
            <a:ext cx="685801" cy="1143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2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1" name="Group 8"/>
          <p:cNvGrpSpPr/>
          <p:nvPr/>
        </p:nvGrpSpPr>
        <p:grpSpPr>
          <a:xfrm>
            <a:off x="0" y="0"/>
            <a:ext cx="12192001" cy="6858001"/>
            <a:chOff x="0" y="0"/>
            <a:chExt cx="12192000" cy="6858000"/>
          </a:xfrm>
        </p:grpSpPr>
        <p:sp>
          <p:nvSpPr>
            <p:cNvPr id="252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53" name="Oval 14"/>
            <p:cNvSpPr/>
            <p:nvPr/>
          </p:nvSpPr>
          <p:spPr>
            <a:xfrm>
              <a:off x="-1" y="2667000"/>
              <a:ext cx="4191001" cy="41910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36000">
                  <a:schemeClr val="accent5">
                    <a:alpha val="10000"/>
                  </a:schemeClr>
                </a:gs>
                <a:gs pos="75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54" name="Oval 15"/>
            <p:cNvSpPr/>
            <p:nvPr/>
          </p:nvSpPr>
          <p:spPr>
            <a:xfrm>
              <a:off x="-1" y="2895600"/>
              <a:ext cx="2362201" cy="23622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3600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55" name="Oval 16"/>
            <p:cNvSpPr/>
            <p:nvPr/>
          </p:nvSpPr>
          <p:spPr>
            <a:xfrm>
              <a:off x="8609012" y="5867400"/>
              <a:ext cx="990601" cy="9906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66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56" name="Oval 17"/>
            <p:cNvSpPr/>
            <p:nvPr/>
          </p:nvSpPr>
          <p:spPr>
            <a:xfrm>
              <a:off x="8609012" y="1676399"/>
              <a:ext cx="2819401" cy="28194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36000">
                  <a:schemeClr val="accent5">
                    <a:alpha val="6000"/>
                  </a:schemeClr>
                </a:gs>
                <a:gs pos="69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57" name="Oval 18"/>
            <p:cNvSpPr/>
            <p:nvPr/>
          </p:nvSpPr>
          <p:spPr>
            <a:xfrm>
              <a:off x="7999412" y="8463"/>
              <a:ext cx="1600201" cy="16002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73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58" name="Freeform 5"/>
            <p:cNvSpPr/>
            <p:nvPr/>
          </p:nvSpPr>
          <p:spPr>
            <a:xfrm rot="21010067">
              <a:off x="8490951" y="4193582"/>
              <a:ext cx="3299408" cy="440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2" extrusionOk="0">
                  <a:moveTo>
                    <a:pt x="184" y="10323"/>
                  </a:moveTo>
                  <a:cubicBezTo>
                    <a:pt x="3750" y="15945"/>
                    <a:pt x="16252" y="21600"/>
                    <a:pt x="21509" y="21571"/>
                  </a:cubicBezTo>
                  <a:cubicBezTo>
                    <a:pt x="21576" y="7983"/>
                    <a:pt x="21533" y="13589"/>
                    <a:pt x="21600" y="0"/>
                  </a:cubicBezTo>
                  <a:lnTo>
                    <a:pt x="20881" y="832"/>
                  </a:lnTo>
                  <a:lnTo>
                    <a:pt x="20161" y="1631"/>
                  </a:lnTo>
                  <a:lnTo>
                    <a:pt x="19442" y="2405"/>
                  </a:lnTo>
                  <a:lnTo>
                    <a:pt x="18721" y="3070"/>
                  </a:lnTo>
                  <a:lnTo>
                    <a:pt x="17999" y="3739"/>
                  </a:lnTo>
                  <a:lnTo>
                    <a:pt x="17278" y="4366"/>
                  </a:lnTo>
                  <a:lnTo>
                    <a:pt x="16565" y="4901"/>
                  </a:lnTo>
                  <a:lnTo>
                    <a:pt x="15839" y="5402"/>
                  </a:lnTo>
                  <a:lnTo>
                    <a:pt x="15120" y="5871"/>
                  </a:lnTo>
                  <a:lnTo>
                    <a:pt x="14414" y="6270"/>
                  </a:lnTo>
                  <a:lnTo>
                    <a:pt x="13694" y="6670"/>
                  </a:lnTo>
                  <a:lnTo>
                    <a:pt x="12988" y="7008"/>
                  </a:lnTo>
                  <a:lnTo>
                    <a:pt x="12282" y="7273"/>
                  </a:lnTo>
                  <a:lnTo>
                    <a:pt x="11575" y="7542"/>
                  </a:lnTo>
                  <a:lnTo>
                    <a:pt x="10878" y="7771"/>
                  </a:lnTo>
                  <a:lnTo>
                    <a:pt x="10189" y="7942"/>
                  </a:lnTo>
                  <a:lnTo>
                    <a:pt x="9495" y="8072"/>
                  </a:lnTo>
                  <a:lnTo>
                    <a:pt x="8811" y="8207"/>
                  </a:lnTo>
                  <a:lnTo>
                    <a:pt x="8135" y="8272"/>
                  </a:lnTo>
                  <a:lnTo>
                    <a:pt x="7461" y="8342"/>
                  </a:lnTo>
                  <a:lnTo>
                    <a:pt x="6793" y="8370"/>
                  </a:lnTo>
                  <a:lnTo>
                    <a:pt x="6132" y="8342"/>
                  </a:lnTo>
                  <a:lnTo>
                    <a:pt x="5480" y="8342"/>
                  </a:lnTo>
                  <a:lnTo>
                    <a:pt x="4834" y="8272"/>
                  </a:lnTo>
                  <a:lnTo>
                    <a:pt x="4197" y="8170"/>
                  </a:lnTo>
                  <a:lnTo>
                    <a:pt x="3570" y="8072"/>
                  </a:lnTo>
                  <a:lnTo>
                    <a:pt x="2955" y="7971"/>
                  </a:lnTo>
                  <a:lnTo>
                    <a:pt x="2344" y="7807"/>
                  </a:lnTo>
                  <a:lnTo>
                    <a:pt x="1741" y="7636"/>
                  </a:lnTo>
                  <a:lnTo>
                    <a:pt x="1151" y="7473"/>
                  </a:lnTo>
                  <a:lnTo>
                    <a:pt x="0" y="7037"/>
                  </a:lnTo>
                  <a:cubicBezTo>
                    <a:pt x="60" y="8134"/>
                    <a:pt x="123" y="9226"/>
                    <a:pt x="184" y="10323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59" name="Freeform 5"/>
            <p:cNvSpPr/>
            <p:nvPr/>
          </p:nvSpPr>
          <p:spPr>
            <a:xfrm>
              <a:off x="455612" y="4241800"/>
              <a:ext cx="11277601" cy="23371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519"/>
                  </a:lnTo>
                  <a:lnTo>
                    <a:pt x="21600" y="21600"/>
                  </a:lnTo>
                  <a:lnTo>
                    <a:pt x="21600" y="19"/>
                  </a:lnTo>
                  <a:lnTo>
                    <a:pt x="21110" y="421"/>
                  </a:lnTo>
                  <a:lnTo>
                    <a:pt x="20622" y="805"/>
                  </a:lnTo>
                  <a:lnTo>
                    <a:pt x="20131" y="1180"/>
                  </a:lnTo>
                  <a:lnTo>
                    <a:pt x="19639" y="1501"/>
                  </a:lnTo>
                  <a:lnTo>
                    <a:pt x="19148" y="1825"/>
                  </a:lnTo>
                  <a:lnTo>
                    <a:pt x="18656" y="2128"/>
                  </a:lnTo>
                  <a:lnTo>
                    <a:pt x="18170" y="2387"/>
                  </a:lnTo>
                  <a:lnTo>
                    <a:pt x="17677" y="2633"/>
                  </a:lnTo>
                  <a:lnTo>
                    <a:pt x="17187" y="2857"/>
                  </a:lnTo>
                  <a:lnTo>
                    <a:pt x="16705" y="3051"/>
                  </a:lnTo>
                  <a:lnTo>
                    <a:pt x="16217" y="3245"/>
                  </a:lnTo>
                  <a:lnTo>
                    <a:pt x="15736" y="3407"/>
                  </a:lnTo>
                  <a:lnTo>
                    <a:pt x="15254" y="3534"/>
                  </a:lnTo>
                  <a:lnTo>
                    <a:pt x="14774" y="3667"/>
                  </a:lnTo>
                  <a:lnTo>
                    <a:pt x="14299" y="3777"/>
                  </a:lnTo>
                  <a:lnTo>
                    <a:pt x="13828" y="3856"/>
                  </a:lnTo>
                  <a:lnTo>
                    <a:pt x="13357" y="3923"/>
                  </a:lnTo>
                  <a:lnTo>
                    <a:pt x="12891" y="3988"/>
                  </a:lnTo>
                  <a:lnTo>
                    <a:pt x="12431" y="4018"/>
                  </a:lnTo>
                  <a:lnTo>
                    <a:pt x="11971" y="4050"/>
                  </a:lnTo>
                  <a:lnTo>
                    <a:pt x="11517" y="4066"/>
                  </a:lnTo>
                  <a:lnTo>
                    <a:pt x="11068" y="4050"/>
                  </a:lnTo>
                  <a:lnTo>
                    <a:pt x="10623" y="4050"/>
                  </a:lnTo>
                  <a:lnTo>
                    <a:pt x="10182" y="4018"/>
                  </a:lnTo>
                  <a:lnTo>
                    <a:pt x="9750" y="3969"/>
                  </a:lnTo>
                  <a:lnTo>
                    <a:pt x="9323" y="3923"/>
                  </a:lnTo>
                  <a:lnTo>
                    <a:pt x="8904" y="3872"/>
                  </a:lnTo>
                  <a:lnTo>
                    <a:pt x="8487" y="3794"/>
                  </a:lnTo>
                  <a:lnTo>
                    <a:pt x="8076" y="3710"/>
                  </a:lnTo>
                  <a:lnTo>
                    <a:pt x="7674" y="3634"/>
                  </a:lnTo>
                  <a:lnTo>
                    <a:pt x="6890" y="3421"/>
                  </a:lnTo>
                  <a:lnTo>
                    <a:pt x="6139" y="3194"/>
                  </a:lnTo>
                  <a:lnTo>
                    <a:pt x="5417" y="2957"/>
                  </a:lnTo>
                  <a:lnTo>
                    <a:pt x="4735" y="2695"/>
                  </a:lnTo>
                  <a:lnTo>
                    <a:pt x="4082" y="2422"/>
                  </a:lnTo>
                  <a:lnTo>
                    <a:pt x="3478" y="2128"/>
                  </a:lnTo>
                  <a:lnTo>
                    <a:pt x="2910" y="1839"/>
                  </a:lnTo>
                  <a:lnTo>
                    <a:pt x="2387" y="1550"/>
                  </a:lnTo>
                  <a:lnTo>
                    <a:pt x="1907" y="1277"/>
                  </a:lnTo>
                  <a:lnTo>
                    <a:pt x="1482" y="1018"/>
                  </a:lnTo>
                  <a:lnTo>
                    <a:pt x="1097" y="772"/>
                  </a:lnTo>
                  <a:lnTo>
                    <a:pt x="773" y="567"/>
                  </a:lnTo>
                  <a:lnTo>
                    <a:pt x="501" y="373"/>
                  </a:lnTo>
                  <a:lnTo>
                    <a:pt x="127" y="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60" name="Freeform 5"/>
            <p:cNvSpPr/>
            <p:nvPr/>
          </p:nvSpPr>
          <p:spPr>
            <a:xfrm>
              <a:off x="0" y="1587"/>
              <a:ext cx="12192001" cy="6856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20745" y="20100"/>
                  </a:moveTo>
                  <a:lnTo>
                    <a:pt x="844" y="20100"/>
                  </a:lnTo>
                  <a:lnTo>
                    <a:pt x="844" y="1480"/>
                  </a:lnTo>
                  <a:lnTo>
                    <a:pt x="20745" y="1480"/>
                  </a:lnTo>
                  <a:lnTo>
                    <a:pt x="20745" y="201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262" name="Title Text"/>
          <p:cNvSpPr txBox="1">
            <a:spLocks noGrp="1"/>
          </p:cNvSpPr>
          <p:nvPr>
            <p:ph type="title"/>
          </p:nvPr>
        </p:nvSpPr>
        <p:spPr>
          <a:xfrm>
            <a:off x="1154954" y="2370666"/>
            <a:ext cx="8825660" cy="182251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t>Title Text</a:t>
            </a:r>
          </a:p>
        </p:txBody>
      </p:sp>
      <p:sp>
        <p:nvSpPr>
          <p:cNvPr id="26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154954" y="5024966"/>
            <a:ext cx="8825659" cy="860401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  <a:defRPr sz="2000">
                <a:solidFill>
                  <a:srgbClr val="EF53A5"/>
                </a:solidFill>
              </a:defRPr>
            </a:lvl1pPr>
            <a:lvl2pPr marL="0" indent="457200">
              <a:buClrTx/>
              <a:buSzTx/>
              <a:buNone/>
              <a:defRPr sz="2000">
                <a:solidFill>
                  <a:srgbClr val="EF53A5"/>
                </a:solidFill>
              </a:defRPr>
            </a:lvl2pPr>
            <a:lvl3pPr marL="0" indent="914400">
              <a:buClrTx/>
              <a:buSzTx/>
              <a:buNone/>
              <a:defRPr sz="2000">
                <a:solidFill>
                  <a:srgbClr val="EF53A5"/>
                </a:solidFill>
              </a:defRPr>
            </a:lvl3pPr>
            <a:lvl4pPr marL="0" indent="1371600">
              <a:buClrTx/>
              <a:buSzTx/>
              <a:buNone/>
              <a:defRPr sz="2000">
                <a:solidFill>
                  <a:srgbClr val="EF53A5"/>
                </a:solidFill>
              </a:defRPr>
            </a:lvl4pPr>
            <a:lvl5pPr marL="0" indent="1828800">
              <a:buClrTx/>
              <a:buSzTx/>
              <a:buNone/>
              <a:defRPr sz="2000">
                <a:solidFill>
                  <a:srgbClr val="EF53A5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4" name="Rectangle 13"/>
          <p:cNvSpPr/>
          <p:nvPr/>
        </p:nvSpPr>
        <p:spPr>
          <a:xfrm>
            <a:off x="10437811" y="0"/>
            <a:ext cx="685801" cy="1143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2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1" name="Group 7"/>
          <p:cNvGrpSpPr/>
          <p:nvPr/>
        </p:nvGrpSpPr>
        <p:grpSpPr>
          <a:xfrm>
            <a:off x="0" y="0"/>
            <a:ext cx="12192001" cy="6858001"/>
            <a:chOff x="0" y="0"/>
            <a:chExt cx="12192000" cy="6858000"/>
          </a:xfrm>
        </p:grpSpPr>
        <p:sp>
          <p:nvSpPr>
            <p:cNvPr id="272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73" name="Oval 12"/>
            <p:cNvSpPr/>
            <p:nvPr/>
          </p:nvSpPr>
          <p:spPr>
            <a:xfrm>
              <a:off x="-1" y="2667000"/>
              <a:ext cx="4191001" cy="41910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36000">
                  <a:schemeClr val="accent5">
                    <a:alpha val="10000"/>
                  </a:schemeClr>
                </a:gs>
                <a:gs pos="75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74" name="Oval 14"/>
            <p:cNvSpPr/>
            <p:nvPr/>
          </p:nvSpPr>
          <p:spPr>
            <a:xfrm>
              <a:off x="-1" y="2895600"/>
              <a:ext cx="2362201" cy="23622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3600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75" name="Oval 17"/>
            <p:cNvSpPr/>
            <p:nvPr/>
          </p:nvSpPr>
          <p:spPr>
            <a:xfrm>
              <a:off x="8609012" y="5867400"/>
              <a:ext cx="990601" cy="9906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66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76" name="Oval 15"/>
            <p:cNvSpPr/>
            <p:nvPr/>
          </p:nvSpPr>
          <p:spPr>
            <a:xfrm>
              <a:off x="8609012" y="1676399"/>
              <a:ext cx="2819401" cy="28194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36000">
                  <a:schemeClr val="accent5">
                    <a:alpha val="6000"/>
                  </a:schemeClr>
                </a:gs>
                <a:gs pos="69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77" name="Oval 16"/>
            <p:cNvSpPr/>
            <p:nvPr/>
          </p:nvSpPr>
          <p:spPr>
            <a:xfrm>
              <a:off x="7999412" y="8463"/>
              <a:ext cx="1600201" cy="16002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73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78" name="Freeform 5"/>
            <p:cNvSpPr/>
            <p:nvPr/>
          </p:nvSpPr>
          <p:spPr>
            <a:xfrm rot="21010067">
              <a:off x="8490951" y="1797516"/>
              <a:ext cx="3299408" cy="440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2" extrusionOk="0">
                  <a:moveTo>
                    <a:pt x="184" y="10323"/>
                  </a:moveTo>
                  <a:cubicBezTo>
                    <a:pt x="3750" y="15945"/>
                    <a:pt x="16252" y="21600"/>
                    <a:pt x="21509" y="21571"/>
                  </a:cubicBezTo>
                  <a:cubicBezTo>
                    <a:pt x="21576" y="7983"/>
                    <a:pt x="21533" y="13589"/>
                    <a:pt x="21600" y="0"/>
                  </a:cubicBezTo>
                  <a:lnTo>
                    <a:pt x="20881" y="832"/>
                  </a:lnTo>
                  <a:lnTo>
                    <a:pt x="20161" y="1631"/>
                  </a:lnTo>
                  <a:lnTo>
                    <a:pt x="19442" y="2405"/>
                  </a:lnTo>
                  <a:lnTo>
                    <a:pt x="18721" y="3070"/>
                  </a:lnTo>
                  <a:lnTo>
                    <a:pt x="17999" y="3739"/>
                  </a:lnTo>
                  <a:lnTo>
                    <a:pt x="17278" y="4366"/>
                  </a:lnTo>
                  <a:lnTo>
                    <a:pt x="16565" y="4901"/>
                  </a:lnTo>
                  <a:lnTo>
                    <a:pt x="15839" y="5402"/>
                  </a:lnTo>
                  <a:lnTo>
                    <a:pt x="15120" y="5871"/>
                  </a:lnTo>
                  <a:lnTo>
                    <a:pt x="14414" y="6270"/>
                  </a:lnTo>
                  <a:lnTo>
                    <a:pt x="13694" y="6670"/>
                  </a:lnTo>
                  <a:lnTo>
                    <a:pt x="12988" y="7008"/>
                  </a:lnTo>
                  <a:lnTo>
                    <a:pt x="12282" y="7273"/>
                  </a:lnTo>
                  <a:lnTo>
                    <a:pt x="11575" y="7542"/>
                  </a:lnTo>
                  <a:lnTo>
                    <a:pt x="10878" y="7771"/>
                  </a:lnTo>
                  <a:lnTo>
                    <a:pt x="10189" y="7942"/>
                  </a:lnTo>
                  <a:lnTo>
                    <a:pt x="9495" y="8072"/>
                  </a:lnTo>
                  <a:lnTo>
                    <a:pt x="8811" y="8207"/>
                  </a:lnTo>
                  <a:lnTo>
                    <a:pt x="8135" y="8272"/>
                  </a:lnTo>
                  <a:lnTo>
                    <a:pt x="7461" y="8342"/>
                  </a:lnTo>
                  <a:lnTo>
                    <a:pt x="6793" y="8370"/>
                  </a:lnTo>
                  <a:lnTo>
                    <a:pt x="6132" y="8342"/>
                  </a:lnTo>
                  <a:lnTo>
                    <a:pt x="5480" y="8342"/>
                  </a:lnTo>
                  <a:lnTo>
                    <a:pt x="4834" y="8272"/>
                  </a:lnTo>
                  <a:lnTo>
                    <a:pt x="4197" y="8170"/>
                  </a:lnTo>
                  <a:lnTo>
                    <a:pt x="3570" y="8072"/>
                  </a:lnTo>
                  <a:lnTo>
                    <a:pt x="2955" y="7971"/>
                  </a:lnTo>
                  <a:lnTo>
                    <a:pt x="2344" y="7807"/>
                  </a:lnTo>
                  <a:lnTo>
                    <a:pt x="1741" y="7636"/>
                  </a:lnTo>
                  <a:lnTo>
                    <a:pt x="1151" y="7473"/>
                  </a:lnTo>
                  <a:lnTo>
                    <a:pt x="0" y="7037"/>
                  </a:lnTo>
                  <a:cubicBezTo>
                    <a:pt x="60" y="8134"/>
                    <a:pt x="123" y="9226"/>
                    <a:pt x="184" y="10323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79" name="Freeform 5"/>
            <p:cNvSpPr/>
            <p:nvPr/>
          </p:nvSpPr>
          <p:spPr>
            <a:xfrm>
              <a:off x="459506" y="1866405"/>
              <a:ext cx="11277601" cy="4533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8"/>
                  </a:lnTo>
                  <a:lnTo>
                    <a:pt x="21110" y="197"/>
                  </a:lnTo>
                  <a:lnTo>
                    <a:pt x="20621" y="378"/>
                  </a:lnTo>
                  <a:lnTo>
                    <a:pt x="20131" y="552"/>
                  </a:lnTo>
                  <a:lnTo>
                    <a:pt x="19639" y="703"/>
                  </a:lnTo>
                  <a:lnTo>
                    <a:pt x="19149" y="855"/>
                  </a:lnTo>
                  <a:lnTo>
                    <a:pt x="18657" y="998"/>
                  </a:lnTo>
                  <a:lnTo>
                    <a:pt x="18170" y="1119"/>
                  </a:lnTo>
                  <a:lnTo>
                    <a:pt x="17678" y="1233"/>
                  </a:lnTo>
                  <a:lnTo>
                    <a:pt x="17188" y="1339"/>
                  </a:lnTo>
                  <a:lnTo>
                    <a:pt x="16705" y="1429"/>
                  </a:lnTo>
                  <a:lnTo>
                    <a:pt x="16218" y="1520"/>
                  </a:lnTo>
                  <a:lnTo>
                    <a:pt x="15735" y="1596"/>
                  </a:lnTo>
                  <a:lnTo>
                    <a:pt x="14774" y="1717"/>
                  </a:lnTo>
                  <a:lnTo>
                    <a:pt x="14300" y="1770"/>
                  </a:lnTo>
                  <a:lnTo>
                    <a:pt x="13828" y="1808"/>
                  </a:lnTo>
                  <a:lnTo>
                    <a:pt x="13357" y="1838"/>
                  </a:lnTo>
                  <a:lnTo>
                    <a:pt x="12892" y="1868"/>
                  </a:lnTo>
                  <a:lnTo>
                    <a:pt x="12430" y="1883"/>
                  </a:lnTo>
                  <a:lnTo>
                    <a:pt x="11971" y="1898"/>
                  </a:lnTo>
                  <a:lnTo>
                    <a:pt x="11518" y="1906"/>
                  </a:lnTo>
                  <a:lnTo>
                    <a:pt x="11068" y="1898"/>
                  </a:lnTo>
                  <a:lnTo>
                    <a:pt x="10624" y="1898"/>
                  </a:lnTo>
                  <a:lnTo>
                    <a:pt x="10183" y="1883"/>
                  </a:lnTo>
                  <a:lnTo>
                    <a:pt x="9751" y="1861"/>
                  </a:lnTo>
                  <a:lnTo>
                    <a:pt x="9322" y="1838"/>
                  </a:lnTo>
                  <a:lnTo>
                    <a:pt x="8903" y="1815"/>
                  </a:lnTo>
                  <a:lnTo>
                    <a:pt x="8486" y="1777"/>
                  </a:lnTo>
                  <a:lnTo>
                    <a:pt x="8076" y="1739"/>
                  </a:lnTo>
                  <a:lnTo>
                    <a:pt x="7674" y="1702"/>
                  </a:lnTo>
                  <a:lnTo>
                    <a:pt x="6890" y="1603"/>
                  </a:lnTo>
                  <a:lnTo>
                    <a:pt x="6139" y="1497"/>
                  </a:lnTo>
                  <a:lnTo>
                    <a:pt x="5418" y="1384"/>
                  </a:lnTo>
                  <a:lnTo>
                    <a:pt x="4734" y="1263"/>
                  </a:lnTo>
                  <a:lnTo>
                    <a:pt x="4083" y="1134"/>
                  </a:lnTo>
                  <a:lnTo>
                    <a:pt x="3478" y="998"/>
                  </a:lnTo>
                  <a:lnTo>
                    <a:pt x="2910" y="862"/>
                  </a:lnTo>
                  <a:lnTo>
                    <a:pt x="2387" y="726"/>
                  </a:lnTo>
                  <a:lnTo>
                    <a:pt x="1906" y="597"/>
                  </a:lnTo>
                  <a:lnTo>
                    <a:pt x="1481" y="476"/>
                  </a:lnTo>
                  <a:lnTo>
                    <a:pt x="1098" y="363"/>
                  </a:lnTo>
                  <a:lnTo>
                    <a:pt x="772" y="265"/>
                  </a:lnTo>
                  <a:lnTo>
                    <a:pt x="502" y="174"/>
                  </a:lnTo>
                  <a:lnTo>
                    <a:pt x="12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80" name="Freeform 5"/>
            <p:cNvSpPr/>
            <p:nvPr/>
          </p:nvSpPr>
          <p:spPr>
            <a:xfrm>
              <a:off x="0" y="1587"/>
              <a:ext cx="12192001" cy="6856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20745" y="20100"/>
                  </a:moveTo>
                  <a:lnTo>
                    <a:pt x="844" y="20100"/>
                  </a:lnTo>
                  <a:lnTo>
                    <a:pt x="844" y="1480"/>
                  </a:lnTo>
                  <a:lnTo>
                    <a:pt x="20745" y="1480"/>
                  </a:lnTo>
                  <a:lnTo>
                    <a:pt x="20745" y="201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282" name="Rectangle 20"/>
          <p:cNvSpPr/>
          <p:nvPr/>
        </p:nvSpPr>
        <p:spPr>
          <a:xfrm>
            <a:off x="10437811" y="0"/>
            <a:ext cx="685801" cy="1143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283" name="Title Text"/>
          <p:cNvSpPr txBox="1">
            <a:spLocks noGrp="1"/>
          </p:cNvSpPr>
          <p:nvPr>
            <p:ph type="title"/>
          </p:nvPr>
        </p:nvSpPr>
        <p:spPr>
          <a:xfrm>
            <a:off x="1154954" y="973667"/>
            <a:ext cx="8825659" cy="70696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2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154954" y="2603501"/>
            <a:ext cx="3141879" cy="576263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None/>
              <a:defRPr sz="2400">
                <a:solidFill>
                  <a:srgbClr val="EF53A5"/>
                </a:solidFill>
              </a:defRPr>
            </a:lvl1pPr>
            <a:lvl2pPr marL="0" indent="457200">
              <a:buClrTx/>
              <a:buSzTx/>
              <a:buNone/>
              <a:defRPr sz="2400">
                <a:solidFill>
                  <a:srgbClr val="EF53A5"/>
                </a:solidFill>
              </a:defRPr>
            </a:lvl2pPr>
            <a:lvl3pPr marL="0" indent="914400">
              <a:buClrTx/>
              <a:buSzTx/>
              <a:buNone/>
              <a:defRPr sz="2400">
                <a:solidFill>
                  <a:srgbClr val="EF53A5"/>
                </a:solidFill>
              </a:defRPr>
            </a:lvl3pPr>
            <a:lvl4pPr marL="0" indent="1371600">
              <a:buClrTx/>
              <a:buSzTx/>
              <a:buNone/>
              <a:defRPr sz="2400">
                <a:solidFill>
                  <a:srgbClr val="EF53A5"/>
                </a:solidFill>
              </a:defRPr>
            </a:lvl4pPr>
            <a:lvl5pPr marL="0" indent="1828800">
              <a:buClrTx/>
              <a:buSzTx/>
              <a:buNone/>
              <a:defRPr sz="2400">
                <a:solidFill>
                  <a:srgbClr val="EF53A5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85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1154952" y="3179764"/>
            <a:ext cx="3141880" cy="2847294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None/>
              <a:defRPr sz="1400"/>
            </a:pPr>
            <a:endParaRPr/>
          </a:p>
        </p:txBody>
      </p:sp>
      <p:sp>
        <p:nvSpPr>
          <p:cNvPr id="286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4512721" y="2603499"/>
            <a:ext cx="3147010" cy="576264"/>
          </a:xfrm>
          <a:prstGeom prst="rect">
            <a:avLst/>
          </a:prstGeom>
        </p:spPr>
        <p:txBody>
          <a:bodyPr anchor="b"/>
          <a:lstStyle/>
          <a:p>
            <a:pPr marL="0" indent="0">
              <a:buClrTx/>
              <a:buSzTx/>
              <a:buNone/>
              <a:defRPr sz="2400">
                <a:solidFill>
                  <a:srgbClr val="EF53A5"/>
                </a:solidFill>
              </a:defRPr>
            </a:pPr>
            <a:endParaRPr/>
          </a:p>
        </p:txBody>
      </p:sp>
      <p:sp>
        <p:nvSpPr>
          <p:cNvPr id="287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4512721" y="3179763"/>
            <a:ext cx="3147010" cy="2847294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None/>
              <a:defRPr sz="1400"/>
            </a:pPr>
            <a:endParaRPr/>
          </a:p>
        </p:txBody>
      </p:sp>
      <p:sp>
        <p:nvSpPr>
          <p:cNvPr id="288" name="Text Placeholder 4"/>
          <p:cNvSpPr>
            <a:spLocks noGrp="1"/>
          </p:cNvSpPr>
          <p:nvPr>
            <p:ph type="body" sz="quarter" idx="24"/>
          </p:nvPr>
        </p:nvSpPr>
        <p:spPr>
          <a:xfrm>
            <a:off x="7888134" y="2603500"/>
            <a:ext cx="3145731" cy="576263"/>
          </a:xfrm>
          <a:prstGeom prst="rect">
            <a:avLst/>
          </a:prstGeom>
        </p:spPr>
        <p:txBody>
          <a:bodyPr anchor="b"/>
          <a:lstStyle/>
          <a:p>
            <a:pPr marL="0" indent="0">
              <a:buClrTx/>
              <a:buSzTx/>
              <a:buNone/>
              <a:defRPr sz="2400">
                <a:solidFill>
                  <a:srgbClr val="EF53A5"/>
                </a:solidFill>
              </a:defRPr>
            </a:pPr>
            <a:endParaRPr/>
          </a:p>
        </p:txBody>
      </p:sp>
      <p:sp>
        <p:nvSpPr>
          <p:cNvPr id="289" name="Text Placeholder 3"/>
          <p:cNvSpPr>
            <a:spLocks noGrp="1"/>
          </p:cNvSpPr>
          <p:nvPr>
            <p:ph type="body" sz="quarter" idx="25"/>
          </p:nvPr>
        </p:nvSpPr>
        <p:spPr>
          <a:xfrm>
            <a:off x="7888329" y="3179761"/>
            <a:ext cx="3145537" cy="2847294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None/>
              <a:defRPr sz="1400"/>
            </a:pPr>
            <a:endParaRPr/>
          </a:p>
        </p:txBody>
      </p:sp>
      <p:sp>
        <p:nvSpPr>
          <p:cNvPr id="290" name="Straight Connector 16"/>
          <p:cNvSpPr/>
          <p:nvPr/>
        </p:nvSpPr>
        <p:spPr>
          <a:xfrm flipH="1">
            <a:off x="4403971" y="2569633"/>
            <a:ext cx="1" cy="3492499"/>
          </a:xfrm>
          <a:prstGeom prst="line">
            <a:avLst/>
          </a:prstGeom>
          <a:ln w="12700" cap="rnd">
            <a:solidFill>
              <a:schemeClr val="accent1">
                <a:alpha val="40000"/>
              </a:schemeClr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91" name="Straight Connector 17"/>
          <p:cNvSpPr/>
          <p:nvPr/>
        </p:nvSpPr>
        <p:spPr>
          <a:xfrm>
            <a:off x="7772400" y="2569633"/>
            <a:ext cx="1" cy="3492499"/>
          </a:xfrm>
          <a:prstGeom prst="line">
            <a:avLst/>
          </a:prstGeom>
          <a:ln w="12700" cap="rnd">
            <a:solidFill>
              <a:schemeClr val="accent1">
                <a:alpha val="40000"/>
              </a:schemeClr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9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" name="Group 7"/>
          <p:cNvGrpSpPr/>
          <p:nvPr/>
        </p:nvGrpSpPr>
        <p:grpSpPr>
          <a:xfrm>
            <a:off x="0" y="0"/>
            <a:ext cx="12192001" cy="6858001"/>
            <a:chOff x="0" y="0"/>
            <a:chExt cx="12192000" cy="6858000"/>
          </a:xfrm>
        </p:grpSpPr>
        <p:sp>
          <p:nvSpPr>
            <p:cNvPr id="299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00" name="Oval 12"/>
            <p:cNvSpPr/>
            <p:nvPr/>
          </p:nvSpPr>
          <p:spPr>
            <a:xfrm>
              <a:off x="-1" y="2667000"/>
              <a:ext cx="4191001" cy="41910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36000">
                  <a:schemeClr val="accent5">
                    <a:alpha val="10000"/>
                  </a:schemeClr>
                </a:gs>
                <a:gs pos="75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01" name="Oval 14"/>
            <p:cNvSpPr/>
            <p:nvPr/>
          </p:nvSpPr>
          <p:spPr>
            <a:xfrm>
              <a:off x="-1" y="2895600"/>
              <a:ext cx="2362201" cy="23622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3600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02" name="Oval 17"/>
            <p:cNvSpPr/>
            <p:nvPr/>
          </p:nvSpPr>
          <p:spPr>
            <a:xfrm>
              <a:off x="8609012" y="5867400"/>
              <a:ext cx="990601" cy="9906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66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03" name="Oval 15"/>
            <p:cNvSpPr/>
            <p:nvPr/>
          </p:nvSpPr>
          <p:spPr>
            <a:xfrm>
              <a:off x="8609012" y="1676399"/>
              <a:ext cx="2819401" cy="28194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36000">
                  <a:schemeClr val="accent5">
                    <a:alpha val="6000"/>
                  </a:schemeClr>
                </a:gs>
                <a:gs pos="69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04" name="Oval 16"/>
            <p:cNvSpPr/>
            <p:nvPr/>
          </p:nvSpPr>
          <p:spPr>
            <a:xfrm>
              <a:off x="7999412" y="8463"/>
              <a:ext cx="1600201" cy="16002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73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05" name="Freeform 5"/>
            <p:cNvSpPr/>
            <p:nvPr/>
          </p:nvSpPr>
          <p:spPr>
            <a:xfrm rot="21010067">
              <a:off x="8490951" y="1797516"/>
              <a:ext cx="3299408" cy="440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2" extrusionOk="0">
                  <a:moveTo>
                    <a:pt x="184" y="10323"/>
                  </a:moveTo>
                  <a:cubicBezTo>
                    <a:pt x="3750" y="15945"/>
                    <a:pt x="16252" y="21600"/>
                    <a:pt x="21509" y="21571"/>
                  </a:cubicBezTo>
                  <a:cubicBezTo>
                    <a:pt x="21576" y="7983"/>
                    <a:pt x="21533" y="13589"/>
                    <a:pt x="21600" y="0"/>
                  </a:cubicBezTo>
                  <a:lnTo>
                    <a:pt x="20881" y="832"/>
                  </a:lnTo>
                  <a:lnTo>
                    <a:pt x="20161" y="1631"/>
                  </a:lnTo>
                  <a:lnTo>
                    <a:pt x="19442" y="2405"/>
                  </a:lnTo>
                  <a:lnTo>
                    <a:pt x="18721" y="3070"/>
                  </a:lnTo>
                  <a:lnTo>
                    <a:pt x="17999" y="3739"/>
                  </a:lnTo>
                  <a:lnTo>
                    <a:pt x="17278" y="4366"/>
                  </a:lnTo>
                  <a:lnTo>
                    <a:pt x="16565" y="4901"/>
                  </a:lnTo>
                  <a:lnTo>
                    <a:pt x="15839" y="5402"/>
                  </a:lnTo>
                  <a:lnTo>
                    <a:pt x="15120" y="5871"/>
                  </a:lnTo>
                  <a:lnTo>
                    <a:pt x="14414" y="6270"/>
                  </a:lnTo>
                  <a:lnTo>
                    <a:pt x="13694" y="6670"/>
                  </a:lnTo>
                  <a:lnTo>
                    <a:pt x="12988" y="7008"/>
                  </a:lnTo>
                  <a:lnTo>
                    <a:pt x="12282" y="7273"/>
                  </a:lnTo>
                  <a:lnTo>
                    <a:pt x="11575" y="7542"/>
                  </a:lnTo>
                  <a:lnTo>
                    <a:pt x="10878" y="7771"/>
                  </a:lnTo>
                  <a:lnTo>
                    <a:pt x="10189" y="7942"/>
                  </a:lnTo>
                  <a:lnTo>
                    <a:pt x="9495" y="8072"/>
                  </a:lnTo>
                  <a:lnTo>
                    <a:pt x="8811" y="8207"/>
                  </a:lnTo>
                  <a:lnTo>
                    <a:pt x="8135" y="8272"/>
                  </a:lnTo>
                  <a:lnTo>
                    <a:pt x="7461" y="8342"/>
                  </a:lnTo>
                  <a:lnTo>
                    <a:pt x="6793" y="8370"/>
                  </a:lnTo>
                  <a:lnTo>
                    <a:pt x="6132" y="8342"/>
                  </a:lnTo>
                  <a:lnTo>
                    <a:pt x="5480" y="8342"/>
                  </a:lnTo>
                  <a:lnTo>
                    <a:pt x="4834" y="8272"/>
                  </a:lnTo>
                  <a:lnTo>
                    <a:pt x="4197" y="8170"/>
                  </a:lnTo>
                  <a:lnTo>
                    <a:pt x="3570" y="8072"/>
                  </a:lnTo>
                  <a:lnTo>
                    <a:pt x="2955" y="7971"/>
                  </a:lnTo>
                  <a:lnTo>
                    <a:pt x="2344" y="7807"/>
                  </a:lnTo>
                  <a:lnTo>
                    <a:pt x="1741" y="7636"/>
                  </a:lnTo>
                  <a:lnTo>
                    <a:pt x="1151" y="7473"/>
                  </a:lnTo>
                  <a:lnTo>
                    <a:pt x="0" y="7037"/>
                  </a:lnTo>
                  <a:cubicBezTo>
                    <a:pt x="60" y="8134"/>
                    <a:pt x="123" y="9226"/>
                    <a:pt x="184" y="10323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06" name="Freeform 5"/>
            <p:cNvSpPr/>
            <p:nvPr/>
          </p:nvSpPr>
          <p:spPr>
            <a:xfrm>
              <a:off x="459506" y="1866405"/>
              <a:ext cx="11277601" cy="4533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8"/>
                  </a:lnTo>
                  <a:lnTo>
                    <a:pt x="21110" y="197"/>
                  </a:lnTo>
                  <a:lnTo>
                    <a:pt x="20621" y="378"/>
                  </a:lnTo>
                  <a:lnTo>
                    <a:pt x="20131" y="552"/>
                  </a:lnTo>
                  <a:lnTo>
                    <a:pt x="19639" y="703"/>
                  </a:lnTo>
                  <a:lnTo>
                    <a:pt x="19149" y="855"/>
                  </a:lnTo>
                  <a:lnTo>
                    <a:pt x="18657" y="998"/>
                  </a:lnTo>
                  <a:lnTo>
                    <a:pt x="18170" y="1119"/>
                  </a:lnTo>
                  <a:lnTo>
                    <a:pt x="17678" y="1233"/>
                  </a:lnTo>
                  <a:lnTo>
                    <a:pt x="17188" y="1339"/>
                  </a:lnTo>
                  <a:lnTo>
                    <a:pt x="16705" y="1429"/>
                  </a:lnTo>
                  <a:lnTo>
                    <a:pt x="16218" y="1520"/>
                  </a:lnTo>
                  <a:lnTo>
                    <a:pt x="15735" y="1596"/>
                  </a:lnTo>
                  <a:lnTo>
                    <a:pt x="14774" y="1717"/>
                  </a:lnTo>
                  <a:lnTo>
                    <a:pt x="14300" y="1770"/>
                  </a:lnTo>
                  <a:lnTo>
                    <a:pt x="13828" y="1808"/>
                  </a:lnTo>
                  <a:lnTo>
                    <a:pt x="13357" y="1838"/>
                  </a:lnTo>
                  <a:lnTo>
                    <a:pt x="12892" y="1868"/>
                  </a:lnTo>
                  <a:lnTo>
                    <a:pt x="12430" y="1883"/>
                  </a:lnTo>
                  <a:lnTo>
                    <a:pt x="11971" y="1898"/>
                  </a:lnTo>
                  <a:lnTo>
                    <a:pt x="11518" y="1906"/>
                  </a:lnTo>
                  <a:lnTo>
                    <a:pt x="11068" y="1898"/>
                  </a:lnTo>
                  <a:lnTo>
                    <a:pt x="10624" y="1898"/>
                  </a:lnTo>
                  <a:lnTo>
                    <a:pt x="10183" y="1883"/>
                  </a:lnTo>
                  <a:lnTo>
                    <a:pt x="9751" y="1861"/>
                  </a:lnTo>
                  <a:lnTo>
                    <a:pt x="9322" y="1838"/>
                  </a:lnTo>
                  <a:lnTo>
                    <a:pt x="8903" y="1815"/>
                  </a:lnTo>
                  <a:lnTo>
                    <a:pt x="8486" y="1777"/>
                  </a:lnTo>
                  <a:lnTo>
                    <a:pt x="8076" y="1739"/>
                  </a:lnTo>
                  <a:lnTo>
                    <a:pt x="7674" y="1702"/>
                  </a:lnTo>
                  <a:lnTo>
                    <a:pt x="6890" y="1603"/>
                  </a:lnTo>
                  <a:lnTo>
                    <a:pt x="6139" y="1497"/>
                  </a:lnTo>
                  <a:lnTo>
                    <a:pt x="5418" y="1384"/>
                  </a:lnTo>
                  <a:lnTo>
                    <a:pt x="4734" y="1263"/>
                  </a:lnTo>
                  <a:lnTo>
                    <a:pt x="4083" y="1134"/>
                  </a:lnTo>
                  <a:lnTo>
                    <a:pt x="3478" y="998"/>
                  </a:lnTo>
                  <a:lnTo>
                    <a:pt x="2910" y="862"/>
                  </a:lnTo>
                  <a:lnTo>
                    <a:pt x="2387" y="726"/>
                  </a:lnTo>
                  <a:lnTo>
                    <a:pt x="1906" y="597"/>
                  </a:lnTo>
                  <a:lnTo>
                    <a:pt x="1481" y="476"/>
                  </a:lnTo>
                  <a:lnTo>
                    <a:pt x="1098" y="363"/>
                  </a:lnTo>
                  <a:lnTo>
                    <a:pt x="772" y="265"/>
                  </a:lnTo>
                  <a:lnTo>
                    <a:pt x="502" y="174"/>
                  </a:lnTo>
                  <a:lnTo>
                    <a:pt x="12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07" name="Freeform 5"/>
            <p:cNvSpPr/>
            <p:nvPr/>
          </p:nvSpPr>
          <p:spPr>
            <a:xfrm>
              <a:off x="0" y="1587"/>
              <a:ext cx="12192001" cy="6856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20745" y="20100"/>
                  </a:moveTo>
                  <a:lnTo>
                    <a:pt x="844" y="20100"/>
                  </a:lnTo>
                  <a:lnTo>
                    <a:pt x="844" y="1480"/>
                  </a:lnTo>
                  <a:lnTo>
                    <a:pt x="20745" y="1480"/>
                  </a:lnTo>
                  <a:lnTo>
                    <a:pt x="20745" y="201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309" name="Rectangle 20"/>
          <p:cNvSpPr/>
          <p:nvPr/>
        </p:nvSpPr>
        <p:spPr>
          <a:xfrm>
            <a:off x="10437811" y="0"/>
            <a:ext cx="685801" cy="1143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310" name="Title Text"/>
          <p:cNvSpPr txBox="1">
            <a:spLocks noGrp="1"/>
          </p:cNvSpPr>
          <p:nvPr>
            <p:ph type="title"/>
          </p:nvPr>
        </p:nvSpPr>
        <p:spPr>
          <a:xfrm>
            <a:off x="1154954" y="973667"/>
            <a:ext cx="8825659" cy="70696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31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154954" y="4532843"/>
            <a:ext cx="3050439" cy="576263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None/>
              <a:defRPr sz="2400">
                <a:solidFill>
                  <a:srgbClr val="EF53A5"/>
                </a:solidFill>
              </a:defRPr>
            </a:lvl1pPr>
            <a:lvl2pPr marL="0" indent="457200">
              <a:buClrTx/>
              <a:buSzTx/>
              <a:buNone/>
              <a:defRPr sz="2400">
                <a:solidFill>
                  <a:srgbClr val="EF53A5"/>
                </a:solidFill>
              </a:defRPr>
            </a:lvl2pPr>
            <a:lvl3pPr marL="0" indent="914400">
              <a:buClrTx/>
              <a:buSzTx/>
              <a:buNone/>
              <a:defRPr sz="2400">
                <a:solidFill>
                  <a:srgbClr val="EF53A5"/>
                </a:solidFill>
              </a:defRPr>
            </a:lvl3pPr>
            <a:lvl4pPr marL="0" indent="1371600">
              <a:buClrTx/>
              <a:buSzTx/>
              <a:buNone/>
              <a:defRPr sz="2400">
                <a:solidFill>
                  <a:srgbClr val="EF53A5"/>
                </a:solidFill>
              </a:defRPr>
            </a:lvl4pPr>
            <a:lvl5pPr marL="0" indent="1828800">
              <a:buClrTx/>
              <a:buSzTx/>
              <a:buNone/>
              <a:defRPr sz="2400">
                <a:solidFill>
                  <a:srgbClr val="EF53A5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2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1334552" y="2603499"/>
            <a:ext cx="2691244" cy="1591512"/>
          </a:xfrm>
          <a:prstGeom prst="rect">
            <a:avLst/>
          </a:prstGeom>
          <a:effectLst>
            <a:outerShdw blurRad="50800" dist="50800" dir="5400000" rotWithShape="0">
              <a:srgbClr val="000000">
                <a:alpha val="43000"/>
              </a:srgbClr>
            </a:outerShdw>
          </a:effectLst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13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1154954" y="5109105"/>
            <a:ext cx="3050439" cy="917953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None/>
              <a:defRPr sz="1400"/>
            </a:pPr>
            <a:endParaRPr/>
          </a:p>
        </p:txBody>
      </p:sp>
      <p:sp>
        <p:nvSpPr>
          <p:cNvPr id="314" name="Text Placeholder 4"/>
          <p:cNvSpPr>
            <a:spLocks noGrp="1"/>
          </p:cNvSpPr>
          <p:nvPr>
            <p:ph type="body" sz="quarter" idx="23"/>
          </p:nvPr>
        </p:nvSpPr>
        <p:spPr>
          <a:xfrm>
            <a:off x="4568864" y="4532843"/>
            <a:ext cx="3050439" cy="576264"/>
          </a:xfrm>
          <a:prstGeom prst="rect">
            <a:avLst/>
          </a:prstGeom>
        </p:spPr>
        <p:txBody>
          <a:bodyPr anchor="b"/>
          <a:lstStyle/>
          <a:p>
            <a:pPr marL="0" indent="0">
              <a:buClrTx/>
              <a:buSzTx/>
              <a:buNone/>
              <a:defRPr sz="2400">
                <a:solidFill>
                  <a:srgbClr val="EF53A5"/>
                </a:solidFill>
              </a:defRPr>
            </a:pPr>
            <a:endParaRPr/>
          </a:p>
        </p:txBody>
      </p:sp>
      <p:sp>
        <p:nvSpPr>
          <p:cNvPr id="315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4748462" y="2603499"/>
            <a:ext cx="2691244" cy="1591512"/>
          </a:xfrm>
          <a:prstGeom prst="rect">
            <a:avLst/>
          </a:prstGeom>
          <a:effectLst>
            <a:outerShdw blurRad="50800" dist="50800" dir="5400000" rotWithShape="0">
              <a:srgbClr val="000000">
                <a:alpha val="43000"/>
              </a:srgbClr>
            </a:outerShdw>
          </a:effectLst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16" name="Text Placeholder 3"/>
          <p:cNvSpPr>
            <a:spLocks noGrp="1"/>
          </p:cNvSpPr>
          <p:nvPr>
            <p:ph type="body" sz="quarter" idx="25"/>
          </p:nvPr>
        </p:nvSpPr>
        <p:spPr>
          <a:xfrm>
            <a:off x="4570171" y="5109104"/>
            <a:ext cx="3050439" cy="917953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None/>
              <a:defRPr sz="1400"/>
            </a:pPr>
            <a:endParaRPr/>
          </a:p>
        </p:txBody>
      </p:sp>
      <p:sp>
        <p:nvSpPr>
          <p:cNvPr id="317" name="Text Placeholder 4"/>
          <p:cNvSpPr>
            <a:spLocks noGrp="1"/>
          </p:cNvSpPr>
          <p:nvPr>
            <p:ph type="body" sz="quarter" idx="26"/>
          </p:nvPr>
        </p:nvSpPr>
        <p:spPr>
          <a:xfrm>
            <a:off x="7982774" y="4532845"/>
            <a:ext cx="3051096" cy="576263"/>
          </a:xfrm>
          <a:prstGeom prst="rect">
            <a:avLst/>
          </a:prstGeom>
        </p:spPr>
        <p:txBody>
          <a:bodyPr anchor="b"/>
          <a:lstStyle/>
          <a:p>
            <a:pPr marL="0" indent="0">
              <a:buClrTx/>
              <a:buSzTx/>
              <a:buNone/>
              <a:defRPr sz="2400">
                <a:solidFill>
                  <a:srgbClr val="EF53A5"/>
                </a:solidFill>
              </a:defRPr>
            </a:pPr>
            <a:endParaRPr/>
          </a:p>
        </p:txBody>
      </p:sp>
      <p:sp>
        <p:nvSpPr>
          <p:cNvPr id="318" name="Picture Placeholder 2"/>
          <p:cNvSpPr>
            <a:spLocks noGrp="1"/>
          </p:cNvSpPr>
          <p:nvPr>
            <p:ph type="pic" sz="quarter" idx="27"/>
          </p:nvPr>
        </p:nvSpPr>
        <p:spPr>
          <a:xfrm>
            <a:off x="8163031" y="2603499"/>
            <a:ext cx="2691243" cy="1591512"/>
          </a:xfrm>
          <a:prstGeom prst="rect">
            <a:avLst/>
          </a:prstGeom>
          <a:effectLst>
            <a:outerShdw blurRad="50800" dist="50800" dir="5400000" rotWithShape="0">
              <a:srgbClr val="000000">
                <a:alpha val="43000"/>
              </a:srgbClr>
            </a:outerShdw>
          </a:effectLst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19" name="Text Placeholder 3"/>
          <p:cNvSpPr>
            <a:spLocks noGrp="1"/>
          </p:cNvSpPr>
          <p:nvPr>
            <p:ph type="body" sz="quarter" idx="28"/>
          </p:nvPr>
        </p:nvSpPr>
        <p:spPr>
          <a:xfrm>
            <a:off x="7982774" y="5109104"/>
            <a:ext cx="3051097" cy="917953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None/>
              <a:defRPr sz="1400"/>
            </a:pPr>
            <a:endParaRPr/>
          </a:p>
        </p:txBody>
      </p:sp>
      <p:sp>
        <p:nvSpPr>
          <p:cNvPr id="320" name="Straight Connector 42"/>
          <p:cNvSpPr/>
          <p:nvPr/>
        </p:nvSpPr>
        <p:spPr>
          <a:xfrm flipH="1">
            <a:off x="4405831" y="2569633"/>
            <a:ext cx="1" cy="3492499"/>
          </a:xfrm>
          <a:prstGeom prst="line">
            <a:avLst/>
          </a:prstGeom>
          <a:ln w="12700" cap="rnd">
            <a:solidFill>
              <a:schemeClr val="accent1">
                <a:alpha val="40000"/>
              </a:schemeClr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21" name="Straight Connector 43"/>
          <p:cNvSpPr/>
          <p:nvPr/>
        </p:nvSpPr>
        <p:spPr>
          <a:xfrm>
            <a:off x="7797802" y="2569633"/>
            <a:ext cx="1" cy="3492499"/>
          </a:xfrm>
          <a:prstGeom prst="line">
            <a:avLst/>
          </a:prstGeom>
          <a:ln w="12700" cap="rnd">
            <a:solidFill>
              <a:schemeClr val="accent1">
                <a:alpha val="40000"/>
              </a:schemeClr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7"/>
          <p:cNvGrpSpPr/>
          <p:nvPr/>
        </p:nvGrpSpPr>
        <p:grpSpPr>
          <a:xfrm>
            <a:off x="0" y="0"/>
            <a:ext cx="12192001" cy="6858001"/>
            <a:chOff x="0" y="0"/>
            <a:chExt cx="12192000" cy="6858000"/>
          </a:xfrm>
        </p:grpSpPr>
        <p:sp>
          <p:nvSpPr>
            <p:cNvPr id="25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6" name="Oval 12"/>
            <p:cNvSpPr/>
            <p:nvPr/>
          </p:nvSpPr>
          <p:spPr>
            <a:xfrm>
              <a:off x="-1" y="2667000"/>
              <a:ext cx="4191001" cy="41910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36000">
                  <a:schemeClr val="accent5">
                    <a:alpha val="10000"/>
                  </a:schemeClr>
                </a:gs>
                <a:gs pos="75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7" name="Oval 14"/>
            <p:cNvSpPr/>
            <p:nvPr/>
          </p:nvSpPr>
          <p:spPr>
            <a:xfrm>
              <a:off x="-1" y="2895600"/>
              <a:ext cx="2362201" cy="23622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3600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8" name="Oval 17"/>
            <p:cNvSpPr/>
            <p:nvPr/>
          </p:nvSpPr>
          <p:spPr>
            <a:xfrm>
              <a:off x="8609012" y="5867400"/>
              <a:ext cx="990601" cy="9906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66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9" name="Oval 15"/>
            <p:cNvSpPr/>
            <p:nvPr/>
          </p:nvSpPr>
          <p:spPr>
            <a:xfrm>
              <a:off x="8609012" y="1676399"/>
              <a:ext cx="2819401" cy="28194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36000">
                  <a:schemeClr val="accent5">
                    <a:alpha val="6000"/>
                  </a:schemeClr>
                </a:gs>
                <a:gs pos="69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0" name="Oval 16"/>
            <p:cNvSpPr/>
            <p:nvPr/>
          </p:nvSpPr>
          <p:spPr>
            <a:xfrm>
              <a:off x="7999412" y="8463"/>
              <a:ext cx="1600201" cy="16002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73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1" name="Freeform 5"/>
            <p:cNvSpPr/>
            <p:nvPr/>
          </p:nvSpPr>
          <p:spPr>
            <a:xfrm rot="21010067">
              <a:off x="8490951" y="1797516"/>
              <a:ext cx="3299408" cy="440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2" extrusionOk="0">
                  <a:moveTo>
                    <a:pt x="184" y="10323"/>
                  </a:moveTo>
                  <a:cubicBezTo>
                    <a:pt x="3750" y="15945"/>
                    <a:pt x="16252" y="21600"/>
                    <a:pt x="21509" y="21571"/>
                  </a:cubicBezTo>
                  <a:cubicBezTo>
                    <a:pt x="21576" y="7983"/>
                    <a:pt x="21533" y="13589"/>
                    <a:pt x="21600" y="0"/>
                  </a:cubicBezTo>
                  <a:lnTo>
                    <a:pt x="20881" y="832"/>
                  </a:lnTo>
                  <a:lnTo>
                    <a:pt x="20161" y="1631"/>
                  </a:lnTo>
                  <a:lnTo>
                    <a:pt x="19442" y="2405"/>
                  </a:lnTo>
                  <a:lnTo>
                    <a:pt x="18721" y="3070"/>
                  </a:lnTo>
                  <a:lnTo>
                    <a:pt x="17999" y="3739"/>
                  </a:lnTo>
                  <a:lnTo>
                    <a:pt x="17278" y="4366"/>
                  </a:lnTo>
                  <a:lnTo>
                    <a:pt x="16565" y="4901"/>
                  </a:lnTo>
                  <a:lnTo>
                    <a:pt x="15839" y="5402"/>
                  </a:lnTo>
                  <a:lnTo>
                    <a:pt x="15120" y="5871"/>
                  </a:lnTo>
                  <a:lnTo>
                    <a:pt x="14414" y="6270"/>
                  </a:lnTo>
                  <a:lnTo>
                    <a:pt x="13694" y="6670"/>
                  </a:lnTo>
                  <a:lnTo>
                    <a:pt x="12988" y="7008"/>
                  </a:lnTo>
                  <a:lnTo>
                    <a:pt x="12282" y="7273"/>
                  </a:lnTo>
                  <a:lnTo>
                    <a:pt x="11575" y="7542"/>
                  </a:lnTo>
                  <a:lnTo>
                    <a:pt x="10878" y="7771"/>
                  </a:lnTo>
                  <a:lnTo>
                    <a:pt x="10189" y="7942"/>
                  </a:lnTo>
                  <a:lnTo>
                    <a:pt x="9495" y="8072"/>
                  </a:lnTo>
                  <a:lnTo>
                    <a:pt x="8811" y="8207"/>
                  </a:lnTo>
                  <a:lnTo>
                    <a:pt x="8135" y="8272"/>
                  </a:lnTo>
                  <a:lnTo>
                    <a:pt x="7461" y="8342"/>
                  </a:lnTo>
                  <a:lnTo>
                    <a:pt x="6793" y="8370"/>
                  </a:lnTo>
                  <a:lnTo>
                    <a:pt x="6132" y="8342"/>
                  </a:lnTo>
                  <a:lnTo>
                    <a:pt x="5480" y="8342"/>
                  </a:lnTo>
                  <a:lnTo>
                    <a:pt x="4834" y="8272"/>
                  </a:lnTo>
                  <a:lnTo>
                    <a:pt x="4197" y="8170"/>
                  </a:lnTo>
                  <a:lnTo>
                    <a:pt x="3570" y="8072"/>
                  </a:lnTo>
                  <a:lnTo>
                    <a:pt x="2955" y="7971"/>
                  </a:lnTo>
                  <a:lnTo>
                    <a:pt x="2344" y="7807"/>
                  </a:lnTo>
                  <a:lnTo>
                    <a:pt x="1741" y="7636"/>
                  </a:lnTo>
                  <a:lnTo>
                    <a:pt x="1151" y="7473"/>
                  </a:lnTo>
                  <a:lnTo>
                    <a:pt x="0" y="7037"/>
                  </a:lnTo>
                  <a:cubicBezTo>
                    <a:pt x="60" y="8134"/>
                    <a:pt x="123" y="9226"/>
                    <a:pt x="184" y="10323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2" name="Freeform 5"/>
            <p:cNvSpPr/>
            <p:nvPr/>
          </p:nvSpPr>
          <p:spPr>
            <a:xfrm>
              <a:off x="459506" y="1866405"/>
              <a:ext cx="11277601" cy="4533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8"/>
                  </a:lnTo>
                  <a:lnTo>
                    <a:pt x="21110" y="197"/>
                  </a:lnTo>
                  <a:lnTo>
                    <a:pt x="20621" y="378"/>
                  </a:lnTo>
                  <a:lnTo>
                    <a:pt x="20131" y="552"/>
                  </a:lnTo>
                  <a:lnTo>
                    <a:pt x="19639" y="703"/>
                  </a:lnTo>
                  <a:lnTo>
                    <a:pt x="19149" y="855"/>
                  </a:lnTo>
                  <a:lnTo>
                    <a:pt x="18657" y="998"/>
                  </a:lnTo>
                  <a:lnTo>
                    <a:pt x="18170" y="1119"/>
                  </a:lnTo>
                  <a:lnTo>
                    <a:pt x="17678" y="1233"/>
                  </a:lnTo>
                  <a:lnTo>
                    <a:pt x="17188" y="1339"/>
                  </a:lnTo>
                  <a:lnTo>
                    <a:pt x="16705" y="1429"/>
                  </a:lnTo>
                  <a:lnTo>
                    <a:pt x="16218" y="1520"/>
                  </a:lnTo>
                  <a:lnTo>
                    <a:pt x="15735" y="1596"/>
                  </a:lnTo>
                  <a:lnTo>
                    <a:pt x="14774" y="1717"/>
                  </a:lnTo>
                  <a:lnTo>
                    <a:pt x="14300" y="1770"/>
                  </a:lnTo>
                  <a:lnTo>
                    <a:pt x="13828" y="1808"/>
                  </a:lnTo>
                  <a:lnTo>
                    <a:pt x="13357" y="1838"/>
                  </a:lnTo>
                  <a:lnTo>
                    <a:pt x="12892" y="1868"/>
                  </a:lnTo>
                  <a:lnTo>
                    <a:pt x="12430" y="1883"/>
                  </a:lnTo>
                  <a:lnTo>
                    <a:pt x="11971" y="1898"/>
                  </a:lnTo>
                  <a:lnTo>
                    <a:pt x="11518" y="1906"/>
                  </a:lnTo>
                  <a:lnTo>
                    <a:pt x="11068" y="1898"/>
                  </a:lnTo>
                  <a:lnTo>
                    <a:pt x="10624" y="1898"/>
                  </a:lnTo>
                  <a:lnTo>
                    <a:pt x="10183" y="1883"/>
                  </a:lnTo>
                  <a:lnTo>
                    <a:pt x="9751" y="1861"/>
                  </a:lnTo>
                  <a:lnTo>
                    <a:pt x="9322" y="1838"/>
                  </a:lnTo>
                  <a:lnTo>
                    <a:pt x="8903" y="1815"/>
                  </a:lnTo>
                  <a:lnTo>
                    <a:pt x="8486" y="1777"/>
                  </a:lnTo>
                  <a:lnTo>
                    <a:pt x="8076" y="1739"/>
                  </a:lnTo>
                  <a:lnTo>
                    <a:pt x="7674" y="1702"/>
                  </a:lnTo>
                  <a:lnTo>
                    <a:pt x="6890" y="1603"/>
                  </a:lnTo>
                  <a:lnTo>
                    <a:pt x="6139" y="1497"/>
                  </a:lnTo>
                  <a:lnTo>
                    <a:pt x="5418" y="1384"/>
                  </a:lnTo>
                  <a:lnTo>
                    <a:pt x="4734" y="1263"/>
                  </a:lnTo>
                  <a:lnTo>
                    <a:pt x="4083" y="1134"/>
                  </a:lnTo>
                  <a:lnTo>
                    <a:pt x="3478" y="998"/>
                  </a:lnTo>
                  <a:lnTo>
                    <a:pt x="2910" y="862"/>
                  </a:lnTo>
                  <a:lnTo>
                    <a:pt x="2387" y="726"/>
                  </a:lnTo>
                  <a:lnTo>
                    <a:pt x="1906" y="597"/>
                  </a:lnTo>
                  <a:lnTo>
                    <a:pt x="1481" y="476"/>
                  </a:lnTo>
                  <a:lnTo>
                    <a:pt x="1098" y="363"/>
                  </a:lnTo>
                  <a:lnTo>
                    <a:pt x="772" y="265"/>
                  </a:lnTo>
                  <a:lnTo>
                    <a:pt x="502" y="174"/>
                  </a:lnTo>
                  <a:lnTo>
                    <a:pt x="12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3" name="Freeform 5"/>
            <p:cNvSpPr/>
            <p:nvPr/>
          </p:nvSpPr>
          <p:spPr>
            <a:xfrm>
              <a:off x="0" y="1587"/>
              <a:ext cx="12192001" cy="6856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20745" y="20100"/>
                  </a:moveTo>
                  <a:lnTo>
                    <a:pt x="844" y="20100"/>
                  </a:lnTo>
                  <a:lnTo>
                    <a:pt x="844" y="1480"/>
                  </a:lnTo>
                  <a:lnTo>
                    <a:pt x="20745" y="1480"/>
                  </a:lnTo>
                  <a:lnTo>
                    <a:pt x="20745" y="201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35" name="Rectangle 20"/>
          <p:cNvSpPr/>
          <p:nvPr/>
        </p:nvSpPr>
        <p:spPr>
          <a:xfrm>
            <a:off x="10437811" y="0"/>
            <a:ext cx="685801" cy="1143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36" name="Title Text"/>
          <p:cNvSpPr txBox="1">
            <a:spLocks noGrp="1"/>
          </p:cNvSpPr>
          <p:nvPr>
            <p:ph type="title"/>
          </p:nvPr>
        </p:nvSpPr>
        <p:spPr>
          <a:xfrm>
            <a:off x="1154954" y="973667"/>
            <a:ext cx="8761414" cy="70696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3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154954" y="2603500"/>
            <a:ext cx="8825659" cy="34163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7"/>
          <p:cNvGrpSpPr/>
          <p:nvPr/>
        </p:nvGrpSpPr>
        <p:grpSpPr>
          <a:xfrm>
            <a:off x="0" y="0"/>
            <a:ext cx="12192001" cy="6858001"/>
            <a:chOff x="0" y="0"/>
            <a:chExt cx="12192000" cy="6858000"/>
          </a:xfrm>
        </p:grpSpPr>
        <p:sp>
          <p:nvSpPr>
            <p:cNvPr id="45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6" name="Oval 16"/>
            <p:cNvSpPr/>
            <p:nvPr/>
          </p:nvSpPr>
          <p:spPr>
            <a:xfrm>
              <a:off x="-1" y="2667000"/>
              <a:ext cx="4191001" cy="41910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36000">
                  <a:schemeClr val="accent5">
                    <a:alpha val="10000"/>
                  </a:schemeClr>
                </a:gs>
                <a:gs pos="75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7" name="Oval 17"/>
            <p:cNvSpPr/>
            <p:nvPr/>
          </p:nvSpPr>
          <p:spPr>
            <a:xfrm>
              <a:off x="-1" y="2895600"/>
              <a:ext cx="2362201" cy="23622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3600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8" name="Oval 18"/>
            <p:cNvSpPr/>
            <p:nvPr/>
          </p:nvSpPr>
          <p:spPr>
            <a:xfrm>
              <a:off x="8609012" y="5867400"/>
              <a:ext cx="990601" cy="9906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66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9" name="Oval 19"/>
            <p:cNvSpPr/>
            <p:nvPr/>
          </p:nvSpPr>
          <p:spPr>
            <a:xfrm>
              <a:off x="8609012" y="1676399"/>
              <a:ext cx="2819401" cy="28194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36000">
                  <a:schemeClr val="accent5">
                    <a:alpha val="6000"/>
                  </a:schemeClr>
                </a:gs>
                <a:gs pos="69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0" name="Oval 20"/>
            <p:cNvSpPr/>
            <p:nvPr/>
          </p:nvSpPr>
          <p:spPr>
            <a:xfrm>
              <a:off x="7999412" y="8463"/>
              <a:ext cx="1600201" cy="16002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73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1" name="Rectangle 9"/>
            <p:cNvSpPr/>
            <p:nvPr/>
          </p:nvSpPr>
          <p:spPr>
            <a:xfrm>
              <a:off x="7289800" y="402164"/>
              <a:ext cx="4478866" cy="605367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2" name="Freeform 5"/>
            <p:cNvSpPr/>
            <p:nvPr/>
          </p:nvSpPr>
          <p:spPr>
            <a:xfrm rot="16200000">
              <a:off x="3787243" y="2801720"/>
              <a:ext cx="6053672" cy="12545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519"/>
                  </a:lnTo>
                  <a:lnTo>
                    <a:pt x="21600" y="21600"/>
                  </a:lnTo>
                  <a:lnTo>
                    <a:pt x="21600" y="19"/>
                  </a:lnTo>
                  <a:lnTo>
                    <a:pt x="21110" y="421"/>
                  </a:lnTo>
                  <a:lnTo>
                    <a:pt x="20622" y="805"/>
                  </a:lnTo>
                  <a:lnTo>
                    <a:pt x="20131" y="1180"/>
                  </a:lnTo>
                  <a:lnTo>
                    <a:pt x="19639" y="1501"/>
                  </a:lnTo>
                  <a:lnTo>
                    <a:pt x="19148" y="1825"/>
                  </a:lnTo>
                  <a:lnTo>
                    <a:pt x="18656" y="2128"/>
                  </a:lnTo>
                  <a:lnTo>
                    <a:pt x="18170" y="2387"/>
                  </a:lnTo>
                  <a:lnTo>
                    <a:pt x="17677" y="2633"/>
                  </a:lnTo>
                  <a:lnTo>
                    <a:pt x="17187" y="2857"/>
                  </a:lnTo>
                  <a:lnTo>
                    <a:pt x="16705" y="3051"/>
                  </a:lnTo>
                  <a:lnTo>
                    <a:pt x="16217" y="3245"/>
                  </a:lnTo>
                  <a:lnTo>
                    <a:pt x="15736" y="3407"/>
                  </a:lnTo>
                  <a:lnTo>
                    <a:pt x="15254" y="3534"/>
                  </a:lnTo>
                  <a:lnTo>
                    <a:pt x="14774" y="3667"/>
                  </a:lnTo>
                  <a:lnTo>
                    <a:pt x="14299" y="3777"/>
                  </a:lnTo>
                  <a:lnTo>
                    <a:pt x="13828" y="3856"/>
                  </a:lnTo>
                  <a:lnTo>
                    <a:pt x="13357" y="3923"/>
                  </a:lnTo>
                  <a:lnTo>
                    <a:pt x="12891" y="3988"/>
                  </a:lnTo>
                  <a:lnTo>
                    <a:pt x="12431" y="4018"/>
                  </a:lnTo>
                  <a:lnTo>
                    <a:pt x="11971" y="4050"/>
                  </a:lnTo>
                  <a:lnTo>
                    <a:pt x="11517" y="4066"/>
                  </a:lnTo>
                  <a:lnTo>
                    <a:pt x="11068" y="4050"/>
                  </a:lnTo>
                  <a:lnTo>
                    <a:pt x="10623" y="4050"/>
                  </a:lnTo>
                  <a:lnTo>
                    <a:pt x="10182" y="4018"/>
                  </a:lnTo>
                  <a:lnTo>
                    <a:pt x="9750" y="3969"/>
                  </a:lnTo>
                  <a:lnTo>
                    <a:pt x="9323" y="3923"/>
                  </a:lnTo>
                  <a:lnTo>
                    <a:pt x="8904" y="3872"/>
                  </a:lnTo>
                  <a:lnTo>
                    <a:pt x="8487" y="3794"/>
                  </a:lnTo>
                  <a:lnTo>
                    <a:pt x="8076" y="3710"/>
                  </a:lnTo>
                  <a:lnTo>
                    <a:pt x="7674" y="3634"/>
                  </a:lnTo>
                  <a:lnTo>
                    <a:pt x="6890" y="3421"/>
                  </a:lnTo>
                  <a:lnTo>
                    <a:pt x="6139" y="3194"/>
                  </a:lnTo>
                  <a:lnTo>
                    <a:pt x="5417" y="2957"/>
                  </a:lnTo>
                  <a:lnTo>
                    <a:pt x="4735" y="2695"/>
                  </a:lnTo>
                  <a:lnTo>
                    <a:pt x="4082" y="2422"/>
                  </a:lnTo>
                  <a:lnTo>
                    <a:pt x="3478" y="2128"/>
                  </a:lnTo>
                  <a:lnTo>
                    <a:pt x="2910" y="1839"/>
                  </a:lnTo>
                  <a:lnTo>
                    <a:pt x="2387" y="1550"/>
                  </a:lnTo>
                  <a:lnTo>
                    <a:pt x="1907" y="1277"/>
                  </a:lnTo>
                  <a:lnTo>
                    <a:pt x="1482" y="1018"/>
                  </a:lnTo>
                  <a:lnTo>
                    <a:pt x="1097" y="772"/>
                  </a:lnTo>
                  <a:lnTo>
                    <a:pt x="773" y="567"/>
                  </a:lnTo>
                  <a:lnTo>
                    <a:pt x="501" y="373"/>
                  </a:lnTo>
                  <a:lnTo>
                    <a:pt x="127" y="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3" name="Freeform 5"/>
            <p:cNvSpPr/>
            <p:nvPr/>
          </p:nvSpPr>
          <p:spPr>
            <a:xfrm rot="15922489">
              <a:off x="4698353" y="1826076"/>
              <a:ext cx="3299408" cy="440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2" extrusionOk="0">
                  <a:moveTo>
                    <a:pt x="184" y="10323"/>
                  </a:moveTo>
                  <a:cubicBezTo>
                    <a:pt x="3750" y="15945"/>
                    <a:pt x="16252" y="21600"/>
                    <a:pt x="21509" y="21571"/>
                  </a:cubicBezTo>
                  <a:cubicBezTo>
                    <a:pt x="21576" y="7983"/>
                    <a:pt x="21533" y="13589"/>
                    <a:pt x="21600" y="0"/>
                  </a:cubicBezTo>
                  <a:lnTo>
                    <a:pt x="20881" y="832"/>
                  </a:lnTo>
                  <a:lnTo>
                    <a:pt x="20161" y="1631"/>
                  </a:lnTo>
                  <a:lnTo>
                    <a:pt x="19442" y="2405"/>
                  </a:lnTo>
                  <a:lnTo>
                    <a:pt x="18721" y="3070"/>
                  </a:lnTo>
                  <a:lnTo>
                    <a:pt x="17999" y="3739"/>
                  </a:lnTo>
                  <a:lnTo>
                    <a:pt x="17278" y="4366"/>
                  </a:lnTo>
                  <a:lnTo>
                    <a:pt x="16565" y="4901"/>
                  </a:lnTo>
                  <a:lnTo>
                    <a:pt x="15839" y="5402"/>
                  </a:lnTo>
                  <a:lnTo>
                    <a:pt x="15120" y="5871"/>
                  </a:lnTo>
                  <a:lnTo>
                    <a:pt x="14414" y="6270"/>
                  </a:lnTo>
                  <a:lnTo>
                    <a:pt x="13694" y="6670"/>
                  </a:lnTo>
                  <a:lnTo>
                    <a:pt x="12988" y="7008"/>
                  </a:lnTo>
                  <a:lnTo>
                    <a:pt x="12282" y="7273"/>
                  </a:lnTo>
                  <a:lnTo>
                    <a:pt x="11575" y="7542"/>
                  </a:lnTo>
                  <a:lnTo>
                    <a:pt x="10878" y="7771"/>
                  </a:lnTo>
                  <a:lnTo>
                    <a:pt x="10189" y="7942"/>
                  </a:lnTo>
                  <a:lnTo>
                    <a:pt x="9495" y="8072"/>
                  </a:lnTo>
                  <a:lnTo>
                    <a:pt x="8811" y="8207"/>
                  </a:lnTo>
                  <a:lnTo>
                    <a:pt x="8135" y="8272"/>
                  </a:lnTo>
                  <a:lnTo>
                    <a:pt x="7461" y="8342"/>
                  </a:lnTo>
                  <a:lnTo>
                    <a:pt x="6793" y="8370"/>
                  </a:lnTo>
                  <a:lnTo>
                    <a:pt x="6132" y="8342"/>
                  </a:lnTo>
                  <a:lnTo>
                    <a:pt x="5480" y="8342"/>
                  </a:lnTo>
                  <a:lnTo>
                    <a:pt x="4834" y="8272"/>
                  </a:lnTo>
                  <a:lnTo>
                    <a:pt x="4197" y="8170"/>
                  </a:lnTo>
                  <a:lnTo>
                    <a:pt x="3570" y="8072"/>
                  </a:lnTo>
                  <a:lnTo>
                    <a:pt x="2955" y="7971"/>
                  </a:lnTo>
                  <a:lnTo>
                    <a:pt x="2344" y="7807"/>
                  </a:lnTo>
                  <a:lnTo>
                    <a:pt x="1741" y="7636"/>
                  </a:lnTo>
                  <a:lnTo>
                    <a:pt x="1151" y="7473"/>
                  </a:lnTo>
                  <a:lnTo>
                    <a:pt x="0" y="7037"/>
                  </a:lnTo>
                  <a:cubicBezTo>
                    <a:pt x="60" y="8134"/>
                    <a:pt x="123" y="9226"/>
                    <a:pt x="184" y="10323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4" name="Freeform 5"/>
            <p:cNvSpPr/>
            <p:nvPr/>
          </p:nvSpPr>
          <p:spPr>
            <a:xfrm>
              <a:off x="0" y="1587"/>
              <a:ext cx="12192001" cy="6856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20745" y="20100"/>
                  </a:moveTo>
                  <a:lnTo>
                    <a:pt x="844" y="20100"/>
                  </a:lnTo>
                  <a:lnTo>
                    <a:pt x="844" y="1480"/>
                  </a:lnTo>
                  <a:lnTo>
                    <a:pt x="20745" y="1480"/>
                  </a:lnTo>
                  <a:lnTo>
                    <a:pt x="20745" y="201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xfrm>
            <a:off x="1154954" y="2677645"/>
            <a:ext cx="4351026" cy="22838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895558" y="2677643"/>
            <a:ext cx="3757547" cy="2283825"/>
          </a:xfrm>
          <a:prstGeom prst="rect">
            <a:avLst/>
          </a:prstGeom>
        </p:spPr>
        <p:txBody>
          <a:bodyPr anchor="ctr"/>
          <a:lstStyle>
            <a:lvl1pPr marL="0" indent="0">
              <a:buClrTx/>
              <a:buSzTx/>
              <a:buNone/>
              <a:defRPr sz="2000" cap="all">
                <a:solidFill>
                  <a:srgbClr val="EF53A5"/>
                </a:solidFill>
              </a:defRPr>
            </a:lvl1pPr>
            <a:lvl2pPr marL="0" indent="457200">
              <a:buClrTx/>
              <a:buSzTx/>
              <a:buNone/>
              <a:defRPr sz="2000" cap="all">
                <a:solidFill>
                  <a:srgbClr val="EF53A5"/>
                </a:solidFill>
              </a:defRPr>
            </a:lvl2pPr>
            <a:lvl3pPr marL="0" indent="914400">
              <a:buClrTx/>
              <a:buSzTx/>
              <a:buNone/>
              <a:defRPr sz="2000" cap="all">
                <a:solidFill>
                  <a:srgbClr val="EF53A5"/>
                </a:solidFill>
              </a:defRPr>
            </a:lvl3pPr>
            <a:lvl4pPr marL="0" indent="1371600">
              <a:buClrTx/>
              <a:buSzTx/>
              <a:buNone/>
              <a:defRPr sz="2000" cap="all">
                <a:solidFill>
                  <a:srgbClr val="EF53A5"/>
                </a:solidFill>
              </a:defRPr>
            </a:lvl4pPr>
            <a:lvl5pPr marL="0" indent="1828800">
              <a:buClrTx/>
              <a:buSzTx/>
              <a:buNone/>
              <a:defRPr sz="2000" cap="all">
                <a:solidFill>
                  <a:srgbClr val="EF53A5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Rectangle 15"/>
          <p:cNvSpPr/>
          <p:nvPr/>
        </p:nvSpPr>
        <p:spPr>
          <a:xfrm>
            <a:off x="10437811" y="0"/>
            <a:ext cx="685801" cy="1143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5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"/>
          <p:cNvGrpSpPr/>
          <p:nvPr/>
        </p:nvGrpSpPr>
        <p:grpSpPr>
          <a:xfrm>
            <a:off x="0" y="0"/>
            <a:ext cx="12192001" cy="6858001"/>
            <a:chOff x="0" y="0"/>
            <a:chExt cx="12192000" cy="6858000"/>
          </a:xfrm>
        </p:grpSpPr>
        <p:sp>
          <p:nvSpPr>
            <p:cNvPr id="66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7" name="Oval 12"/>
            <p:cNvSpPr/>
            <p:nvPr/>
          </p:nvSpPr>
          <p:spPr>
            <a:xfrm>
              <a:off x="-1" y="2667000"/>
              <a:ext cx="4191001" cy="41910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36000">
                  <a:schemeClr val="accent5">
                    <a:alpha val="10000"/>
                  </a:schemeClr>
                </a:gs>
                <a:gs pos="75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8" name="Oval 14"/>
            <p:cNvSpPr/>
            <p:nvPr/>
          </p:nvSpPr>
          <p:spPr>
            <a:xfrm>
              <a:off x="-1" y="2895600"/>
              <a:ext cx="2362201" cy="23622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3600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9" name="Oval 17"/>
            <p:cNvSpPr/>
            <p:nvPr/>
          </p:nvSpPr>
          <p:spPr>
            <a:xfrm>
              <a:off x="8609012" y="5867400"/>
              <a:ext cx="990601" cy="9906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66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0" name="Oval 15"/>
            <p:cNvSpPr/>
            <p:nvPr/>
          </p:nvSpPr>
          <p:spPr>
            <a:xfrm>
              <a:off x="8609012" y="1676399"/>
              <a:ext cx="2819401" cy="28194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36000">
                  <a:schemeClr val="accent5">
                    <a:alpha val="6000"/>
                  </a:schemeClr>
                </a:gs>
                <a:gs pos="69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1" name="Oval 16"/>
            <p:cNvSpPr/>
            <p:nvPr/>
          </p:nvSpPr>
          <p:spPr>
            <a:xfrm>
              <a:off x="7999412" y="8463"/>
              <a:ext cx="1600201" cy="16002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73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2" name="Freeform 5"/>
            <p:cNvSpPr/>
            <p:nvPr/>
          </p:nvSpPr>
          <p:spPr>
            <a:xfrm rot="21010067">
              <a:off x="8490951" y="1797516"/>
              <a:ext cx="3299408" cy="440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2" extrusionOk="0">
                  <a:moveTo>
                    <a:pt x="184" y="10323"/>
                  </a:moveTo>
                  <a:cubicBezTo>
                    <a:pt x="3750" y="15945"/>
                    <a:pt x="16252" y="21600"/>
                    <a:pt x="21509" y="21571"/>
                  </a:cubicBezTo>
                  <a:cubicBezTo>
                    <a:pt x="21576" y="7983"/>
                    <a:pt x="21533" y="13589"/>
                    <a:pt x="21600" y="0"/>
                  </a:cubicBezTo>
                  <a:lnTo>
                    <a:pt x="20881" y="832"/>
                  </a:lnTo>
                  <a:lnTo>
                    <a:pt x="20161" y="1631"/>
                  </a:lnTo>
                  <a:lnTo>
                    <a:pt x="19442" y="2405"/>
                  </a:lnTo>
                  <a:lnTo>
                    <a:pt x="18721" y="3070"/>
                  </a:lnTo>
                  <a:lnTo>
                    <a:pt x="17999" y="3739"/>
                  </a:lnTo>
                  <a:lnTo>
                    <a:pt x="17278" y="4366"/>
                  </a:lnTo>
                  <a:lnTo>
                    <a:pt x="16565" y="4901"/>
                  </a:lnTo>
                  <a:lnTo>
                    <a:pt x="15839" y="5402"/>
                  </a:lnTo>
                  <a:lnTo>
                    <a:pt x="15120" y="5871"/>
                  </a:lnTo>
                  <a:lnTo>
                    <a:pt x="14414" y="6270"/>
                  </a:lnTo>
                  <a:lnTo>
                    <a:pt x="13694" y="6670"/>
                  </a:lnTo>
                  <a:lnTo>
                    <a:pt x="12988" y="7008"/>
                  </a:lnTo>
                  <a:lnTo>
                    <a:pt x="12282" y="7273"/>
                  </a:lnTo>
                  <a:lnTo>
                    <a:pt x="11575" y="7542"/>
                  </a:lnTo>
                  <a:lnTo>
                    <a:pt x="10878" y="7771"/>
                  </a:lnTo>
                  <a:lnTo>
                    <a:pt x="10189" y="7942"/>
                  </a:lnTo>
                  <a:lnTo>
                    <a:pt x="9495" y="8072"/>
                  </a:lnTo>
                  <a:lnTo>
                    <a:pt x="8811" y="8207"/>
                  </a:lnTo>
                  <a:lnTo>
                    <a:pt x="8135" y="8272"/>
                  </a:lnTo>
                  <a:lnTo>
                    <a:pt x="7461" y="8342"/>
                  </a:lnTo>
                  <a:lnTo>
                    <a:pt x="6793" y="8370"/>
                  </a:lnTo>
                  <a:lnTo>
                    <a:pt x="6132" y="8342"/>
                  </a:lnTo>
                  <a:lnTo>
                    <a:pt x="5480" y="8342"/>
                  </a:lnTo>
                  <a:lnTo>
                    <a:pt x="4834" y="8272"/>
                  </a:lnTo>
                  <a:lnTo>
                    <a:pt x="4197" y="8170"/>
                  </a:lnTo>
                  <a:lnTo>
                    <a:pt x="3570" y="8072"/>
                  </a:lnTo>
                  <a:lnTo>
                    <a:pt x="2955" y="7971"/>
                  </a:lnTo>
                  <a:lnTo>
                    <a:pt x="2344" y="7807"/>
                  </a:lnTo>
                  <a:lnTo>
                    <a:pt x="1741" y="7636"/>
                  </a:lnTo>
                  <a:lnTo>
                    <a:pt x="1151" y="7473"/>
                  </a:lnTo>
                  <a:lnTo>
                    <a:pt x="0" y="7037"/>
                  </a:lnTo>
                  <a:cubicBezTo>
                    <a:pt x="60" y="8134"/>
                    <a:pt x="123" y="9226"/>
                    <a:pt x="184" y="10323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3" name="Freeform 5"/>
            <p:cNvSpPr/>
            <p:nvPr/>
          </p:nvSpPr>
          <p:spPr>
            <a:xfrm>
              <a:off x="459506" y="1866405"/>
              <a:ext cx="11277601" cy="4533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8"/>
                  </a:lnTo>
                  <a:lnTo>
                    <a:pt x="21110" y="197"/>
                  </a:lnTo>
                  <a:lnTo>
                    <a:pt x="20621" y="378"/>
                  </a:lnTo>
                  <a:lnTo>
                    <a:pt x="20131" y="552"/>
                  </a:lnTo>
                  <a:lnTo>
                    <a:pt x="19639" y="703"/>
                  </a:lnTo>
                  <a:lnTo>
                    <a:pt x="19149" y="855"/>
                  </a:lnTo>
                  <a:lnTo>
                    <a:pt x="18657" y="998"/>
                  </a:lnTo>
                  <a:lnTo>
                    <a:pt x="18170" y="1119"/>
                  </a:lnTo>
                  <a:lnTo>
                    <a:pt x="17678" y="1233"/>
                  </a:lnTo>
                  <a:lnTo>
                    <a:pt x="17188" y="1339"/>
                  </a:lnTo>
                  <a:lnTo>
                    <a:pt x="16705" y="1429"/>
                  </a:lnTo>
                  <a:lnTo>
                    <a:pt x="16218" y="1520"/>
                  </a:lnTo>
                  <a:lnTo>
                    <a:pt x="15735" y="1596"/>
                  </a:lnTo>
                  <a:lnTo>
                    <a:pt x="14774" y="1717"/>
                  </a:lnTo>
                  <a:lnTo>
                    <a:pt x="14300" y="1770"/>
                  </a:lnTo>
                  <a:lnTo>
                    <a:pt x="13828" y="1808"/>
                  </a:lnTo>
                  <a:lnTo>
                    <a:pt x="13357" y="1838"/>
                  </a:lnTo>
                  <a:lnTo>
                    <a:pt x="12892" y="1868"/>
                  </a:lnTo>
                  <a:lnTo>
                    <a:pt x="12430" y="1883"/>
                  </a:lnTo>
                  <a:lnTo>
                    <a:pt x="11971" y="1898"/>
                  </a:lnTo>
                  <a:lnTo>
                    <a:pt x="11518" y="1906"/>
                  </a:lnTo>
                  <a:lnTo>
                    <a:pt x="11068" y="1898"/>
                  </a:lnTo>
                  <a:lnTo>
                    <a:pt x="10624" y="1898"/>
                  </a:lnTo>
                  <a:lnTo>
                    <a:pt x="10183" y="1883"/>
                  </a:lnTo>
                  <a:lnTo>
                    <a:pt x="9751" y="1861"/>
                  </a:lnTo>
                  <a:lnTo>
                    <a:pt x="9322" y="1838"/>
                  </a:lnTo>
                  <a:lnTo>
                    <a:pt x="8903" y="1815"/>
                  </a:lnTo>
                  <a:lnTo>
                    <a:pt x="8486" y="1777"/>
                  </a:lnTo>
                  <a:lnTo>
                    <a:pt x="8076" y="1739"/>
                  </a:lnTo>
                  <a:lnTo>
                    <a:pt x="7674" y="1702"/>
                  </a:lnTo>
                  <a:lnTo>
                    <a:pt x="6890" y="1603"/>
                  </a:lnTo>
                  <a:lnTo>
                    <a:pt x="6139" y="1497"/>
                  </a:lnTo>
                  <a:lnTo>
                    <a:pt x="5418" y="1384"/>
                  </a:lnTo>
                  <a:lnTo>
                    <a:pt x="4734" y="1263"/>
                  </a:lnTo>
                  <a:lnTo>
                    <a:pt x="4083" y="1134"/>
                  </a:lnTo>
                  <a:lnTo>
                    <a:pt x="3478" y="998"/>
                  </a:lnTo>
                  <a:lnTo>
                    <a:pt x="2910" y="862"/>
                  </a:lnTo>
                  <a:lnTo>
                    <a:pt x="2387" y="726"/>
                  </a:lnTo>
                  <a:lnTo>
                    <a:pt x="1906" y="597"/>
                  </a:lnTo>
                  <a:lnTo>
                    <a:pt x="1481" y="476"/>
                  </a:lnTo>
                  <a:lnTo>
                    <a:pt x="1098" y="363"/>
                  </a:lnTo>
                  <a:lnTo>
                    <a:pt x="772" y="265"/>
                  </a:lnTo>
                  <a:lnTo>
                    <a:pt x="502" y="174"/>
                  </a:lnTo>
                  <a:lnTo>
                    <a:pt x="12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4" name="Freeform 5"/>
            <p:cNvSpPr/>
            <p:nvPr/>
          </p:nvSpPr>
          <p:spPr>
            <a:xfrm>
              <a:off x="0" y="1587"/>
              <a:ext cx="12192001" cy="6856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20745" y="20100"/>
                  </a:moveTo>
                  <a:lnTo>
                    <a:pt x="844" y="20100"/>
                  </a:lnTo>
                  <a:lnTo>
                    <a:pt x="844" y="1480"/>
                  </a:lnTo>
                  <a:lnTo>
                    <a:pt x="20745" y="1480"/>
                  </a:lnTo>
                  <a:lnTo>
                    <a:pt x="20745" y="201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76" name="Rectangle 20"/>
          <p:cNvSpPr/>
          <p:nvPr/>
        </p:nvSpPr>
        <p:spPr>
          <a:xfrm>
            <a:off x="10437811" y="0"/>
            <a:ext cx="685801" cy="1143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77" name="Title Text"/>
          <p:cNvSpPr txBox="1">
            <a:spLocks noGrp="1"/>
          </p:cNvSpPr>
          <p:nvPr>
            <p:ph type="title"/>
          </p:nvPr>
        </p:nvSpPr>
        <p:spPr>
          <a:xfrm>
            <a:off x="1154954" y="973667"/>
            <a:ext cx="8761414" cy="70696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7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154954" y="2603500"/>
            <a:ext cx="4825159" cy="3416302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7"/>
          <p:cNvGrpSpPr/>
          <p:nvPr/>
        </p:nvGrpSpPr>
        <p:grpSpPr>
          <a:xfrm>
            <a:off x="0" y="0"/>
            <a:ext cx="12192001" cy="6858001"/>
            <a:chOff x="0" y="0"/>
            <a:chExt cx="12192000" cy="6858000"/>
          </a:xfrm>
        </p:grpSpPr>
        <p:sp>
          <p:nvSpPr>
            <p:cNvPr id="86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7" name="Oval 12"/>
            <p:cNvSpPr/>
            <p:nvPr/>
          </p:nvSpPr>
          <p:spPr>
            <a:xfrm>
              <a:off x="-1" y="2667000"/>
              <a:ext cx="4191001" cy="41910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36000">
                  <a:schemeClr val="accent5">
                    <a:alpha val="10000"/>
                  </a:schemeClr>
                </a:gs>
                <a:gs pos="75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8" name="Oval 14"/>
            <p:cNvSpPr/>
            <p:nvPr/>
          </p:nvSpPr>
          <p:spPr>
            <a:xfrm>
              <a:off x="-1" y="2895600"/>
              <a:ext cx="2362201" cy="23622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3600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9" name="Oval 17"/>
            <p:cNvSpPr/>
            <p:nvPr/>
          </p:nvSpPr>
          <p:spPr>
            <a:xfrm>
              <a:off x="8609012" y="5867400"/>
              <a:ext cx="990601" cy="9906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66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0" name="Oval 15"/>
            <p:cNvSpPr/>
            <p:nvPr/>
          </p:nvSpPr>
          <p:spPr>
            <a:xfrm>
              <a:off x="8609012" y="1676399"/>
              <a:ext cx="2819401" cy="28194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36000">
                  <a:schemeClr val="accent5">
                    <a:alpha val="6000"/>
                  </a:schemeClr>
                </a:gs>
                <a:gs pos="69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1" name="Oval 16"/>
            <p:cNvSpPr/>
            <p:nvPr/>
          </p:nvSpPr>
          <p:spPr>
            <a:xfrm>
              <a:off x="7999412" y="8463"/>
              <a:ext cx="1600201" cy="16002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73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2" name="Freeform 5"/>
            <p:cNvSpPr/>
            <p:nvPr/>
          </p:nvSpPr>
          <p:spPr>
            <a:xfrm rot="21010067">
              <a:off x="8490951" y="1797516"/>
              <a:ext cx="3299408" cy="440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2" extrusionOk="0">
                  <a:moveTo>
                    <a:pt x="184" y="10323"/>
                  </a:moveTo>
                  <a:cubicBezTo>
                    <a:pt x="3750" y="15945"/>
                    <a:pt x="16252" y="21600"/>
                    <a:pt x="21509" y="21571"/>
                  </a:cubicBezTo>
                  <a:cubicBezTo>
                    <a:pt x="21576" y="7983"/>
                    <a:pt x="21533" y="13589"/>
                    <a:pt x="21600" y="0"/>
                  </a:cubicBezTo>
                  <a:lnTo>
                    <a:pt x="20881" y="832"/>
                  </a:lnTo>
                  <a:lnTo>
                    <a:pt x="20161" y="1631"/>
                  </a:lnTo>
                  <a:lnTo>
                    <a:pt x="19442" y="2405"/>
                  </a:lnTo>
                  <a:lnTo>
                    <a:pt x="18721" y="3070"/>
                  </a:lnTo>
                  <a:lnTo>
                    <a:pt x="17999" y="3739"/>
                  </a:lnTo>
                  <a:lnTo>
                    <a:pt x="17278" y="4366"/>
                  </a:lnTo>
                  <a:lnTo>
                    <a:pt x="16565" y="4901"/>
                  </a:lnTo>
                  <a:lnTo>
                    <a:pt x="15839" y="5402"/>
                  </a:lnTo>
                  <a:lnTo>
                    <a:pt x="15120" y="5871"/>
                  </a:lnTo>
                  <a:lnTo>
                    <a:pt x="14414" y="6270"/>
                  </a:lnTo>
                  <a:lnTo>
                    <a:pt x="13694" y="6670"/>
                  </a:lnTo>
                  <a:lnTo>
                    <a:pt x="12988" y="7008"/>
                  </a:lnTo>
                  <a:lnTo>
                    <a:pt x="12282" y="7273"/>
                  </a:lnTo>
                  <a:lnTo>
                    <a:pt x="11575" y="7542"/>
                  </a:lnTo>
                  <a:lnTo>
                    <a:pt x="10878" y="7771"/>
                  </a:lnTo>
                  <a:lnTo>
                    <a:pt x="10189" y="7942"/>
                  </a:lnTo>
                  <a:lnTo>
                    <a:pt x="9495" y="8072"/>
                  </a:lnTo>
                  <a:lnTo>
                    <a:pt x="8811" y="8207"/>
                  </a:lnTo>
                  <a:lnTo>
                    <a:pt x="8135" y="8272"/>
                  </a:lnTo>
                  <a:lnTo>
                    <a:pt x="7461" y="8342"/>
                  </a:lnTo>
                  <a:lnTo>
                    <a:pt x="6793" y="8370"/>
                  </a:lnTo>
                  <a:lnTo>
                    <a:pt x="6132" y="8342"/>
                  </a:lnTo>
                  <a:lnTo>
                    <a:pt x="5480" y="8342"/>
                  </a:lnTo>
                  <a:lnTo>
                    <a:pt x="4834" y="8272"/>
                  </a:lnTo>
                  <a:lnTo>
                    <a:pt x="4197" y="8170"/>
                  </a:lnTo>
                  <a:lnTo>
                    <a:pt x="3570" y="8072"/>
                  </a:lnTo>
                  <a:lnTo>
                    <a:pt x="2955" y="7971"/>
                  </a:lnTo>
                  <a:lnTo>
                    <a:pt x="2344" y="7807"/>
                  </a:lnTo>
                  <a:lnTo>
                    <a:pt x="1741" y="7636"/>
                  </a:lnTo>
                  <a:lnTo>
                    <a:pt x="1151" y="7473"/>
                  </a:lnTo>
                  <a:lnTo>
                    <a:pt x="0" y="7037"/>
                  </a:lnTo>
                  <a:cubicBezTo>
                    <a:pt x="60" y="8134"/>
                    <a:pt x="123" y="9226"/>
                    <a:pt x="184" y="10323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3" name="Freeform 5"/>
            <p:cNvSpPr/>
            <p:nvPr/>
          </p:nvSpPr>
          <p:spPr>
            <a:xfrm>
              <a:off x="459506" y="1866405"/>
              <a:ext cx="11277601" cy="4533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8"/>
                  </a:lnTo>
                  <a:lnTo>
                    <a:pt x="21110" y="197"/>
                  </a:lnTo>
                  <a:lnTo>
                    <a:pt x="20621" y="378"/>
                  </a:lnTo>
                  <a:lnTo>
                    <a:pt x="20131" y="552"/>
                  </a:lnTo>
                  <a:lnTo>
                    <a:pt x="19639" y="703"/>
                  </a:lnTo>
                  <a:lnTo>
                    <a:pt x="19149" y="855"/>
                  </a:lnTo>
                  <a:lnTo>
                    <a:pt x="18657" y="998"/>
                  </a:lnTo>
                  <a:lnTo>
                    <a:pt x="18170" y="1119"/>
                  </a:lnTo>
                  <a:lnTo>
                    <a:pt x="17678" y="1233"/>
                  </a:lnTo>
                  <a:lnTo>
                    <a:pt x="17188" y="1339"/>
                  </a:lnTo>
                  <a:lnTo>
                    <a:pt x="16705" y="1429"/>
                  </a:lnTo>
                  <a:lnTo>
                    <a:pt x="16218" y="1520"/>
                  </a:lnTo>
                  <a:lnTo>
                    <a:pt x="15735" y="1596"/>
                  </a:lnTo>
                  <a:lnTo>
                    <a:pt x="14774" y="1717"/>
                  </a:lnTo>
                  <a:lnTo>
                    <a:pt x="14300" y="1770"/>
                  </a:lnTo>
                  <a:lnTo>
                    <a:pt x="13828" y="1808"/>
                  </a:lnTo>
                  <a:lnTo>
                    <a:pt x="13357" y="1838"/>
                  </a:lnTo>
                  <a:lnTo>
                    <a:pt x="12892" y="1868"/>
                  </a:lnTo>
                  <a:lnTo>
                    <a:pt x="12430" y="1883"/>
                  </a:lnTo>
                  <a:lnTo>
                    <a:pt x="11971" y="1898"/>
                  </a:lnTo>
                  <a:lnTo>
                    <a:pt x="11518" y="1906"/>
                  </a:lnTo>
                  <a:lnTo>
                    <a:pt x="11068" y="1898"/>
                  </a:lnTo>
                  <a:lnTo>
                    <a:pt x="10624" y="1898"/>
                  </a:lnTo>
                  <a:lnTo>
                    <a:pt x="10183" y="1883"/>
                  </a:lnTo>
                  <a:lnTo>
                    <a:pt x="9751" y="1861"/>
                  </a:lnTo>
                  <a:lnTo>
                    <a:pt x="9322" y="1838"/>
                  </a:lnTo>
                  <a:lnTo>
                    <a:pt x="8903" y="1815"/>
                  </a:lnTo>
                  <a:lnTo>
                    <a:pt x="8486" y="1777"/>
                  </a:lnTo>
                  <a:lnTo>
                    <a:pt x="8076" y="1739"/>
                  </a:lnTo>
                  <a:lnTo>
                    <a:pt x="7674" y="1702"/>
                  </a:lnTo>
                  <a:lnTo>
                    <a:pt x="6890" y="1603"/>
                  </a:lnTo>
                  <a:lnTo>
                    <a:pt x="6139" y="1497"/>
                  </a:lnTo>
                  <a:lnTo>
                    <a:pt x="5418" y="1384"/>
                  </a:lnTo>
                  <a:lnTo>
                    <a:pt x="4734" y="1263"/>
                  </a:lnTo>
                  <a:lnTo>
                    <a:pt x="4083" y="1134"/>
                  </a:lnTo>
                  <a:lnTo>
                    <a:pt x="3478" y="998"/>
                  </a:lnTo>
                  <a:lnTo>
                    <a:pt x="2910" y="862"/>
                  </a:lnTo>
                  <a:lnTo>
                    <a:pt x="2387" y="726"/>
                  </a:lnTo>
                  <a:lnTo>
                    <a:pt x="1906" y="597"/>
                  </a:lnTo>
                  <a:lnTo>
                    <a:pt x="1481" y="476"/>
                  </a:lnTo>
                  <a:lnTo>
                    <a:pt x="1098" y="363"/>
                  </a:lnTo>
                  <a:lnTo>
                    <a:pt x="772" y="265"/>
                  </a:lnTo>
                  <a:lnTo>
                    <a:pt x="502" y="174"/>
                  </a:lnTo>
                  <a:lnTo>
                    <a:pt x="12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4" name="Freeform 5"/>
            <p:cNvSpPr/>
            <p:nvPr/>
          </p:nvSpPr>
          <p:spPr>
            <a:xfrm>
              <a:off x="0" y="1587"/>
              <a:ext cx="12192001" cy="6856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20745" y="20100"/>
                  </a:moveTo>
                  <a:lnTo>
                    <a:pt x="844" y="20100"/>
                  </a:lnTo>
                  <a:lnTo>
                    <a:pt x="844" y="1480"/>
                  </a:lnTo>
                  <a:lnTo>
                    <a:pt x="20745" y="1480"/>
                  </a:lnTo>
                  <a:lnTo>
                    <a:pt x="20745" y="201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96" name="Rectangle 20"/>
          <p:cNvSpPr/>
          <p:nvPr/>
        </p:nvSpPr>
        <p:spPr>
          <a:xfrm>
            <a:off x="10437811" y="0"/>
            <a:ext cx="685801" cy="1143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97" name="Title Text"/>
          <p:cNvSpPr txBox="1">
            <a:spLocks noGrp="1"/>
          </p:cNvSpPr>
          <p:nvPr>
            <p:ph type="title"/>
          </p:nvPr>
        </p:nvSpPr>
        <p:spPr>
          <a:xfrm>
            <a:off x="1154954" y="973667"/>
            <a:ext cx="8761414" cy="70696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9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154954" y="2603500"/>
            <a:ext cx="4825158" cy="576263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None/>
              <a:defRPr sz="2400">
                <a:solidFill>
                  <a:schemeClr val="accent1"/>
                </a:solidFill>
              </a:defRPr>
            </a:lvl1pPr>
            <a:lvl2pPr marL="0" indent="457200">
              <a:buClrTx/>
              <a:buSzTx/>
              <a:buNone/>
              <a:defRPr sz="2400">
                <a:solidFill>
                  <a:schemeClr val="accent1"/>
                </a:solidFill>
              </a:defRPr>
            </a:lvl2pPr>
            <a:lvl3pPr marL="0" indent="914400">
              <a:buClrTx/>
              <a:buSzTx/>
              <a:buNone/>
              <a:defRPr sz="2400">
                <a:solidFill>
                  <a:schemeClr val="accent1"/>
                </a:solidFill>
              </a:defRPr>
            </a:lvl3pPr>
            <a:lvl4pPr marL="0" indent="1371600">
              <a:buClrTx/>
              <a:buSzTx/>
              <a:buNone/>
              <a:defRPr sz="2400">
                <a:solidFill>
                  <a:schemeClr val="accent1"/>
                </a:solidFill>
              </a:defRPr>
            </a:lvl4pPr>
            <a:lvl5pPr marL="0" indent="1828800">
              <a:buClrTx/>
              <a:buSzTx/>
              <a:buNone/>
              <a:defRPr sz="2400">
                <a:solidFill>
                  <a:schemeClr val="accent1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208712" y="2603499"/>
            <a:ext cx="4825160" cy="576264"/>
          </a:xfrm>
          <a:prstGeom prst="rect">
            <a:avLst/>
          </a:prstGeom>
        </p:spPr>
        <p:txBody>
          <a:bodyPr anchor="b"/>
          <a:lstStyle/>
          <a:p>
            <a:pPr marL="0" indent="0">
              <a:buClrTx/>
              <a:buSzTx/>
              <a:buNone/>
              <a:defRPr sz="2400">
                <a:solidFill>
                  <a:schemeClr val="accent1"/>
                </a:solidFill>
              </a:defRPr>
            </a:pPr>
            <a:endParaRPr/>
          </a:p>
        </p:txBody>
      </p:sp>
      <p:sp>
        <p:nvSpPr>
          <p:cNvPr id="10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" name="Group 7"/>
          <p:cNvGrpSpPr/>
          <p:nvPr/>
        </p:nvGrpSpPr>
        <p:grpSpPr>
          <a:xfrm>
            <a:off x="0" y="0"/>
            <a:ext cx="12192001" cy="6858001"/>
            <a:chOff x="0" y="0"/>
            <a:chExt cx="12192000" cy="6858000"/>
          </a:xfrm>
        </p:grpSpPr>
        <p:sp>
          <p:nvSpPr>
            <p:cNvPr id="10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08" name="Oval 12"/>
            <p:cNvSpPr/>
            <p:nvPr/>
          </p:nvSpPr>
          <p:spPr>
            <a:xfrm>
              <a:off x="-1" y="2667000"/>
              <a:ext cx="4191001" cy="41910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36000">
                  <a:schemeClr val="accent5">
                    <a:alpha val="10000"/>
                  </a:schemeClr>
                </a:gs>
                <a:gs pos="75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09" name="Oval 14"/>
            <p:cNvSpPr/>
            <p:nvPr/>
          </p:nvSpPr>
          <p:spPr>
            <a:xfrm>
              <a:off x="-1" y="2895600"/>
              <a:ext cx="2362201" cy="23622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3600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10" name="Oval 17"/>
            <p:cNvSpPr/>
            <p:nvPr/>
          </p:nvSpPr>
          <p:spPr>
            <a:xfrm>
              <a:off x="8609012" y="5867400"/>
              <a:ext cx="990601" cy="9906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66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11" name="Oval 15"/>
            <p:cNvSpPr/>
            <p:nvPr/>
          </p:nvSpPr>
          <p:spPr>
            <a:xfrm>
              <a:off x="8609012" y="1676399"/>
              <a:ext cx="2819401" cy="28194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36000">
                  <a:schemeClr val="accent5">
                    <a:alpha val="6000"/>
                  </a:schemeClr>
                </a:gs>
                <a:gs pos="69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12" name="Oval 16"/>
            <p:cNvSpPr/>
            <p:nvPr/>
          </p:nvSpPr>
          <p:spPr>
            <a:xfrm>
              <a:off x="7999412" y="8463"/>
              <a:ext cx="1600201" cy="16002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73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13" name="Freeform 5"/>
            <p:cNvSpPr/>
            <p:nvPr/>
          </p:nvSpPr>
          <p:spPr>
            <a:xfrm rot="21010067">
              <a:off x="8490951" y="1797516"/>
              <a:ext cx="3299408" cy="440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2" extrusionOk="0">
                  <a:moveTo>
                    <a:pt x="184" y="10323"/>
                  </a:moveTo>
                  <a:cubicBezTo>
                    <a:pt x="3750" y="15945"/>
                    <a:pt x="16252" y="21600"/>
                    <a:pt x="21509" y="21571"/>
                  </a:cubicBezTo>
                  <a:cubicBezTo>
                    <a:pt x="21576" y="7983"/>
                    <a:pt x="21533" y="13589"/>
                    <a:pt x="21600" y="0"/>
                  </a:cubicBezTo>
                  <a:lnTo>
                    <a:pt x="20881" y="832"/>
                  </a:lnTo>
                  <a:lnTo>
                    <a:pt x="20161" y="1631"/>
                  </a:lnTo>
                  <a:lnTo>
                    <a:pt x="19442" y="2405"/>
                  </a:lnTo>
                  <a:lnTo>
                    <a:pt x="18721" y="3070"/>
                  </a:lnTo>
                  <a:lnTo>
                    <a:pt x="17999" y="3739"/>
                  </a:lnTo>
                  <a:lnTo>
                    <a:pt x="17278" y="4366"/>
                  </a:lnTo>
                  <a:lnTo>
                    <a:pt x="16565" y="4901"/>
                  </a:lnTo>
                  <a:lnTo>
                    <a:pt x="15839" y="5402"/>
                  </a:lnTo>
                  <a:lnTo>
                    <a:pt x="15120" y="5871"/>
                  </a:lnTo>
                  <a:lnTo>
                    <a:pt x="14414" y="6270"/>
                  </a:lnTo>
                  <a:lnTo>
                    <a:pt x="13694" y="6670"/>
                  </a:lnTo>
                  <a:lnTo>
                    <a:pt x="12988" y="7008"/>
                  </a:lnTo>
                  <a:lnTo>
                    <a:pt x="12282" y="7273"/>
                  </a:lnTo>
                  <a:lnTo>
                    <a:pt x="11575" y="7542"/>
                  </a:lnTo>
                  <a:lnTo>
                    <a:pt x="10878" y="7771"/>
                  </a:lnTo>
                  <a:lnTo>
                    <a:pt x="10189" y="7942"/>
                  </a:lnTo>
                  <a:lnTo>
                    <a:pt x="9495" y="8072"/>
                  </a:lnTo>
                  <a:lnTo>
                    <a:pt x="8811" y="8207"/>
                  </a:lnTo>
                  <a:lnTo>
                    <a:pt x="8135" y="8272"/>
                  </a:lnTo>
                  <a:lnTo>
                    <a:pt x="7461" y="8342"/>
                  </a:lnTo>
                  <a:lnTo>
                    <a:pt x="6793" y="8370"/>
                  </a:lnTo>
                  <a:lnTo>
                    <a:pt x="6132" y="8342"/>
                  </a:lnTo>
                  <a:lnTo>
                    <a:pt x="5480" y="8342"/>
                  </a:lnTo>
                  <a:lnTo>
                    <a:pt x="4834" y="8272"/>
                  </a:lnTo>
                  <a:lnTo>
                    <a:pt x="4197" y="8170"/>
                  </a:lnTo>
                  <a:lnTo>
                    <a:pt x="3570" y="8072"/>
                  </a:lnTo>
                  <a:lnTo>
                    <a:pt x="2955" y="7971"/>
                  </a:lnTo>
                  <a:lnTo>
                    <a:pt x="2344" y="7807"/>
                  </a:lnTo>
                  <a:lnTo>
                    <a:pt x="1741" y="7636"/>
                  </a:lnTo>
                  <a:lnTo>
                    <a:pt x="1151" y="7473"/>
                  </a:lnTo>
                  <a:lnTo>
                    <a:pt x="0" y="7037"/>
                  </a:lnTo>
                  <a:cubicBezTo>
                    <a:pt x="60" y="8134"/>
                    <a:pt x="123" y="9226"/>
                    <a:pt x="184" y="10323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14" name="Freeform 5"/>
            <p:cNvSpPr/>
            <p:nvPr/>
          </p:nvSpPr>
          <p:spPr>
            <a:xfrm>
              <a:off x="459506" y="1866405"/>
              <a:ext cx="11277601" cy="4533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8"/>
                  </a:lnTo>
                  <a:lnTo>
                    <a:pt x="21110" y="197"/>
                  </a:lnTo>
                  <a:lnTo>
                    <a:pt x="20621" y="378"/>
                  </a:lnTo>
                  <a:lnTo>
                    <a:pt x="20131" y="552"/>
                  </a:lnTo>
                  <a:lnTo>
                    <a:pt x="19639" y="703"/>
                  </a:lnTo>
                  <a:lnTo>
                    <a:pt x="19149" y="855"/>
                  </a:lnTo>
                  <a:lnTo>
                    <a:pt x="18657" y="998"/>
                  </a:lnTo>
                  <a:lnTo>
                    <a:pt x="18170" y="1119"/>
                  </a:lnTo>
                  <a:lnTo>
                    <a:pt x="17678" y="1233"/>
                  </a:lnTo>
                  <a:lnTo>
                    <a:pt x="17188" y="1339"/>
                  </a:lnTo>
                  <a:lnTo>
                    <a:pt x="16705" y="1429"/>
                  </a:lnTo>
                  <a:lnTo>
                    <a:pt x="16218" y="1520"/>
                  </a:lnTo>
                  <a:lnTo>
                    <a:pt x="15735" y="1596"/>
                  </a:lnTo>
                  <a:lnTo>
                    <a:pt x="14774" y="1717"/>
                  </a:lnTo>
                  <a:lnTo>
                    <a:pt x="14300" y="1770"/>
                  </a:lnTo>
                  <a:lnTo>
                    <a:pt x="13828" y="1808"/>
                  </a:lnTo>
                  <a:lnTo>
                    <a:pt x="13357" y="1838"/>
                  </a:lnTo>
                  <a:lnTo>
                    <a:pt x="12892" y="1868"/>
                  </a:lnTo>
                  <a:lnTo>
                    <a:pt x="12430" y="1883"/>
                  </a:lnTo>
                  <a:lnTo>
                    <a:pt x="11971" y="1898"/>
                  </a:lnTo>
                  <a:lnTo>
                    <a:pt x="11518" y="1906"/>
                  </a:lnTo>
                  <a:lnTo>
                    <a:pt x="11068" y="1898"/>
                  </a:lnTo>
                  <a:lnTo>
                    <a:pt x="10624" y="1898"/>
                  </a:lnTo>
                  <a:lnTo>
                    <a:pt x="10183" y="1883"/>
                  </a:lnTo>
                  <a:lnTo>
                    <a:pt x="9751" y="1861"/>
                  </a:lnTo>
                  <a:lnTo>
                    <a:pt x="9322" y="1838"/>
                  </a:lnTo>
                  <a:lnTo>
                    <a:pt x="8903" y="1815"/>
                  </a:lnTo>
                  <a:lnTo>
                    <a:pt x="8486" y="1777"/>
                  </a:lnTo>
                  <a:lnTo>
                    <a:pt x="8076" y="1739"/>
                  </a:lnTo>
                  <a:lnTo>
                    <a:pt x="7674" y="1702"/>
                  </a:lnTo>
                  <a:lnTo>
                    <a:pt x="6890" y="1603"/>
                  </a:lnTo>
                  <a:lnTo>
                    <a:pt x="6139" y="1497"/>
                  </a:lnTo>
                  <a:lnTo>
                    <a:pt x="5418" y="1384"/>
                  </a:lnTo>
                  <a:lnTo>
                    <a:pt x="4734" y="1263"/>
                  </a:lnTo>
                  <a:lnTo>
                    <a:pt x="4083" y="1134"/>
                  </a:lnTo>
                  <a:lnTo>
                    <a:pt x="3478" y="998"/>
                  </a:lnTo>
                  <a:lnTo>
                    <a:pt x="2910" y="862"/>
                  </a:lnTo>
                  <a:lnTo>
                    <a:pt x="2387" y="726"/>
                  </a:lnTo>
                  <a:lnTo>
                    <a:pt x="1906" y="597"/>
                  </a:lnTo>
                  <a:lnTo>
                    <a:pt x="1481" y="476"/>
                  </a:lnTo>
                  <a:lnTo>
                    <a:pt x="1098" y="363"/>
                  </a:lnTo>
                  <a:lnTo>
                    <a:pt x="772" y="265"/>
                  </a:lnTo>
                  <a:lnTo>
                    <a:pt x="502" y="174"/>
                  </a:lnTo>
                  <a:lnTo>
                    <a:pt x="12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15" name="Freeform 5"/>
            <p:cNvSpPr/>
            <p:nvPr/>
          </p:nvSpPr>
          <p:spPr>
            <a:xfrm>
              <a:off x="0" y="1587"/>
              <a:ext cx="12192001" cy="6856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20745" y="20100"/>
                  </a:moveTo>
                  <a:lnTo>
                    <a:pt x="844" y="20100"/>
                  </a:lnTo>
                  <a:lnTo>
                    <a:pt x="844" y="1480"/>
                  </a:lnTo>
                  <a:lnTo>
                    <a:pt x="20745" y="1480"/>
                  </a:lnTo>
                  <a:lnTo>
                    <a:pt x="20745" y="201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17" name="Rectangle 20"/>
          <p:cNvSpPr/>
          <p:nvPr/>
        </p:nvSpPr>
        <p:spPr>
          <a:xfrm>
            <a:off x="10437811" y="0"/>
            <a:ext cx="685801" cy="1143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118" name="Title Text"/>
          <p:cNvSpPr txBox="1">
            <a:spLocks noGrp="1"/>
          </p:cNvSpPr>
          <p:nvPr>
            <p:ph type="title"/>
          </p:nvPr>
        </p:nvSpPr>
        <p:spPr>
          <a:xfrm>
            <a:off x="1154954" y="973667"/>
            <a:ext cx="8761414" cy="70696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11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" name="Group 8"/>
          <p:cNvGrpSpPr/>
          <p:nvPr/>
        </p:nvGrpSpPr>
        <p:grpSpPr>
          <a:xfrm>
            <a:off x="0" y="0"/>
            <a:ext cx="12192001" cy="6858001"/>
            <a:chOff x="0" y="0"/>
            <a:chExt cx="12192000" cy="6858000"/>
          </a:xfrm>
        </p:grpSpPr>
        <p:sp>
          <p:nvSpPr>
            <p:cNvPr id="133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34" name="Oval 16"/>
            <p:cNvSpPr/>
            <p:nvPr/>
          </p:nvSpPr>
          <p:spPr>
            <a:xfrm>
              <a:off x="-1" y="2667000"/>
              <a:ext cx="4191001" cy="41910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36000">
                  <a:schemeClr val="accent5">
                    <a:alpha val="10000"/>
                  </a:schemeClr>
                </a:gs>
                <a:gs pos="75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35" name="Oval 18"/>
            <p:cNvSpPr/>
            <p:nvPr/>
          </p:nvSpPr>
          <p:spPr>
            <a:xfrm>
              <a:off x="-1" y="2895600"/>
              <a:ext cx="2362201" cy="23622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3600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36" name="Oval 19"/>
            <p:cNvSpPr/>
            <p:nvPr/>
          </p:nvSpPr>
          <p:spPr>
            <a:xfrm>
              <a:off x="8609012" y="5867400"/>
              <a:ext cx="990601" cy="9906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66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37" name="Oval 20"/>
            <p:cNvSpPr/>
            <p:nvPr/>
          </p:nvSpPr>
          <p:spPr>
            <a:xfrm>
              <a:off x="8609012" y="1676399"/>
              <a:ext cx="2819401" cy="28194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36000">
                  <a:schemeClr val="accent5">
                    <a:alpha val="6000"/>
                  </a:schemeClr>
                </a:gs>
                <a:gs pos="69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38" name="Oval 21"/>
            <p:cNvSpPr/>
            <p:nvPr/>
          </p:nvSpPr>
          <p:spPr>
            <a:xfrm>
              <a:off x="7999412" y="8463"/>
              <a:ext cx="1600201" cy="16002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73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39" name="Rectangle 10"/>
            <p:cNvSpPr/>
            <p:nvPr/>
          </p:nvSpPr>
          <p:spPr>
            <a:xfrm>
              <a:off x="5713412" y="402164"/>
              <a:ext cx="6055253" cy="605367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40" name="Freeform 5"/>
            <p:cNvSpPr/>
            <p:nvPr/>
          </p:nvSpPr>
          <p:spPr>
            <a:xfrm rot="15922489">
              <a:off x="3140486" y="1826076"/>
              <a:ext cx="3299407" cy="440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2" extrusionOk="0">
                  <a:moveTo>
                    <a:pt x="184" y="10323"/>
                  </a:moveTo>
                  <a:cubicBezTo>
                    <a:pt x="3750" y="15945"/>
                    <a:pt x="16252" y="21600"/>
                    <a:pt x="21509" y="21571"/>
                  </a:cubicBezTo>
                  <a:cubicBezTo>
                    <a:pt x="21576" y="7983"/>
                    <a:pt x="21533" y="13589"/>
                    <a:pt x="21600" y="0"/>
                  </a:cubicBezTo>
                  <a:lnTo>
                    <a:pt x="20881" y="832"/>
                  </a:lnTo>
                  <a:lnTo>
                    <a:pt x="20161" y="1631"/>
                  </a:lnTo>
                  <a:lnTo>
                    <a:pt x="19442" y="2405"/>
                  </a:lnTo>
                  <a:lnTo>
                    <a:pt x="18721" y="3070"/>
                  </a:lnTo>
                  <a:lnTo>
                    <a:pt x="17999" y="3739"/>
                  </a:lnTo>
                  <a:lnTo>
                    <a:pt x="17278" y="4366"/>
                  </a:lnTo>
                  <a:lnTo>
                    <a:pt x="16565" y="4901"/>
                  </a:lnTo>
                  <a:lnTo>
                    <a:pt x="15839" y="5402"/>
                  </a:lnTo>
                  <a:lnTo>
                    <a:pt x="15120" y="5871"/>
                  </a:lnTo>
                  <a:lnTo>
                    <a:pt x="14414" y="6270"/>
                  </a:lnTo>
                  <a:lnTo>
                    <a:pt x="13694" y="6670"/>
                  </a:lnTo>
                  <a:lnTo>
                    <a:pt x="12988" y="7008"/>
                  </a:lnTo>
                  <a:lnTo>
                    <a:pt x="12282" y="7273"/>
                  </a:lnTo>
                  <a:lnTo>
                    <a:pt x="11575" y="7542"/>
                  </a:lnTo>
                  <a:lnTo>
                    <a:pt x="10878" y="7771"/>
                  </a:lnTo>
                  <a:lnTo>
                    <a:pt x="10189" y="7942"/>
                  </a:lnTo>
                  <a:lnTo>
                    <a:pt x="9495" y="8072"/>
                  </a:lnTo>
                  <a:lnTo>
                    <a:pt x="8811" y="8207"/>
                  </a:lnTo>
                  <a:lnTo>
                    <a:pt x="8135" y="8272"/>
                  </a:lnTo>
                  <a:lnTo>
                    <a:pt x="7461" y="8342"/>
                  </a:lnTo>
                  <a:lnTo>
                    <a:pt x="6793" y="8370"/>
                  </a:lnTo>
                  <a:lnTo>
                    <a:pt x="6132" y="8342"/>
                  </a:lnTo>
                  <a:lnTo>
                    <a:pt x="5480" y="8342"/>
                  </a:lnTo>
                  <a:lnTo>
                    <a:pt x="4834" y="8272"/>
                  </a:lnTo>
                  <a:lnTo>
                    <a:pt x="4197" y="8170"/>
                  </a:lnTo>
                  <a:lnTo>
                    <a:pt x="3570" y="8072"/>
                  </a:lnTo>
                  <a:lnTo>
                    <a:pt x="2955" y="7971"/>
                  </a:lnTo>
                  <a:lnTo>
                    <a:pt x="2344" y="7807"/>
                  </a:lnTo>
                  <a:lnTo>
                    <a:pt x="1741" y="7636"/>
                  </a:lnTo>
                  <a:lnTo>
                    <a:pt x="1151" y="7473"/>
                  </a:lnTo>
                  <a:lnTo>
                    <a:pt x="0" y="7037"/>
                  </a:lnTo>
                  <a:cubicBezTo>
                    <a:pt x="60" y="8134"/>
                    <a:pt x="123" y="9226"/>
                    <a:pt x="184" y="10323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41" name="Freeform 5"/>
            <p:cNvSpPr/>
            <p:nvPr/>
          </p:nvSpPr>
          <p:spPr>
            <a:xfrm rot="16200000">
              <a:off x="2229376" y="2801720"/>
              <a:ext cx="6053672" cy="12545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519"/>
                  </a:lnTo>
                  <a:lnTo>
                    <a:pt x="21600" y="21600"/>
                  </a:lnTo>
                  <a:lnTo>
                    <a:pt x="21600" y="19"/>
                  </a:lnTo>
                  <a:lnTo>
                    <a:pt x="21110" y="421"/>
                  </a:lnTo>
                  <a:lnTo>
                    <a:pt x="20622" y="805"/>
                  </a:lnTo>
                  <a:lnTo>
                    <a:pt x="20131" y="1180"/>
                  </a:lnTo>
                  <a:lnTo>
                    <a:pt x="19639" y="1501"/>
                  </a:lnTo>
                  <a:lnTo>
                    <a:pt x="19148" y="1825"/>
                  </a:lnTo>
                  <a:lnTo>
                    <a:pt x="18656" y="2128"/>
                  </a:lnTo>
                  <a:lnTo>
                    <a:pt x="18170" y="2387"/>
                  </a:lnTo>
                  <a:lnTo>
                    <a:pt x="17677" y="2633"/>
                  </a:lnTo>
                  <a:lnTo>
                    <a:pt x="17187" y="2857"/>
                  </a:lnTo>
                  <a:lnTo>
                    <a:pt x="16705" y="3051"/>
                  </a:lnTo>
                  <a:lnTo>
                    <a:pt x="16217" y="3245"/>
                  </a:lnTo>
                  <a:lnTo>
                    <a:pt x="15736" y="3407"/>
                  </a:lnTo>
                  <a:lnTo>
                    <a:pt x="15254" y="3534"/>
                  </a:lnTo>
                  <a:lnTo>
                    <a:pt x="14774" y="3667"/>
                  </a:lnTo>
                  <a:lnTo>
                    <a:pt x="14299" y="3777"/>
                  </a:lnTo>
                  <a:lnTo>
                    <a:pt x="13828" y="3856"/>
                  </a:lnTo>
                  <a:lnTo>
                    <a:pt x="13357" y="3923"/>
                  </a:lnTo>
                  <a:lnTo>
                    <a:pt x="12891" y="3988"/>
                  </a:lnTo>
                  <a:lnTo>
                    <a:pt x="12431" y="4018"/>
                  </a:lnTo>
                  <a:lnTo>
                    <a:pt x="11971" y="4050"/>
                  </a:lnTo>
                  <a:lnTo>
                    <a:pt x="11517" y="4066"/>
                  </a:lnTo>
                  <a:lnTo>
                    <a:pt x="11068" y="4050"/>
                  </a:lnTo>
                  <a:lnTo>
                    <a:pt x="10623" y="4050"/>
                  </a:lnTo>
                  <a:lnTo>
                    <a:pt x="10182" y="4018"/>
                  </a:lnTo>
                  <a:lnTo>
                    <a:pt x="9750" y="3969"/>
                  </a:lnTo>
                  <a:lnTo>
                    <a:pt x="9323" y="3923"/>
                  </a:lnTo>
                  <a:lnTo>
                    <a:pt x="8904" y="3872"/>
                  </a:lnTo>
                  <a:lnTo>
                    <a:pt x="8487" y="3794"/>
                  </a:lnTo>
                  <a:lnTo>
                    <a:pt x="8076" y="3710"/>
                  </a:lnTo>
                  <a:lnTo>
                    <a:pt x="7674" y="3634"/>
                  </a:lnTo>
                  <a:lnTo>
                    <a:pt x="6890" y="3421"/>
                  </a:lnTo>
                  <a:lnTo>
                    <a:pt x="6139" y="3194"/>
                  </a:lnTo>
                  <a:lnTo>
                    <a:pt x="5417" y="2957"/>
                  </a:lnTo>
                  <a:lnTo>
                    <a:pt x="4735" y="2695"/>
                  </a:lnTo>
                  <a:lnTo>
                    <a:pt x="4082" y="2422"/>
                  </a:lnTo>
                  <a:lnTo>
                    <a:pt x="3478" y="2128"/>
                  </a:lnTo>
                  <a:lnTo>
                    <a:pt x="2910" y="1839"/>
                  </a:lnTo>
                  <a:lnTo>
                    <a:pt x="2387" y="1550"/>
                  </a:lnTo>
                  <a:lnTo>
                    <a:pt x="1907" y="1277"/>
                  </a:lnTo>
                  <a:lnTo>
                    <a:pt x="1482" y="1018"/>
                  </a:lnTo>
                  <a:lnTo>
                    <a:pt x="1097" y="772"/>
                  </a:lnTo>
                  <a:lnTo>
                    <a:pt x="773" y="567"/>
                  </a:lnTo>
                  <a:lnTo>
                    <a:pt x="501" y="373"/>
                  </a:lnTo>
                  <a:lnTo>
                    <a:pt x="127" y="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42" name="Freeform 5"/>
            <p:cNvSpPr/>
            <p:nvPr/>
          </p:nvSpPr>
          <p:spPr>
            <a:xfrm>
              <a:off x="0" y="1587"/>
              <a:ext cx="12192001" cy="6856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20745" y="20100"/>
                  </a:moveTo>
                  <a:lnTo>
                    <a:pt x="844" y="20100"/>
                  </a:lnTo>
                  <a:lnTo>
                    <a:pt x="844" y="1480"/>
                  </a:lnTo>
                  <a:lnTo>
                    <a:pt x="20745" y="1480"/>
                  </a:lnTo>
                  <a:lnTo>
                    <a:pt x="20745" y="201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44" name="Title Text"/>
          <p:cNvSpPr txBox="1"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t>Title Text</a:t>
            </a:r>
          </a:p>
        </p:txBody>
      </p:sp>
      <p:sp>
        <p:nvSpPr>
          <p:cNvPr id="14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781145" y="1447800"/>
            <a:ext cx="5190068" cy="4572000"/>
          </a:xfrm>
          <a:prstGeom prst="rect">
            <a:avLst/>
          </a:prstGeom>
        </p:spPr>
        <p:txBody>
          <a:bodyPr anchor="ctr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6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1154954" y="3129279"/>
            <a:ext cx="2793159" cy="2895600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None/>
              <a:defRPr sz="1400">
                <a:solidFill>
                  <a:srgbClr val="EF53A5"/>
                </a:solidFill>
              </a:defRPr>
            </a:pPr>
            <a:endParaRPr/>
          </a:p>
        </p:txBody>
      </p:sp>
      <p:sp>
        <p:nvSpPr>
          <p:cNvPr id="147" name="Rectangle 15"/>
          <p:cNvSpPr/>
          <p:nvPr/>
        </p:nvSpPr>
        <p:spPr>
          <a:xfrm>
            <a:off x="10437811" y="0"/>
            <a:ext cx="685801" cy="1143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14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" name="Group 8"/>
          <p:cNvGrpSpPr/>
          <p:nvPr/>
        </p:nvGrpSpPr>
        <p:grpSpPr>
          <a:xfrm>
            <a:off x="0" y="0"/>
            <a:ext cx="12192001" cy="6858001"/>
            <a:chOff x="0" y="0"/>
            <a:chExt cx="12192000" cy="6858000"/>
          </a:xfrm>
        </p:grpSpPr>
        <p:sp>
          <p:nvSpPr>
            <p:cNvPr id="155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56" name="Oval 16"/>
            <p:cNvSpPr/>
            <p:nvPr/>
          </p:nvSpPr>
          <p:spPr>
            <a:xfrm>
              <a:off x="-1" y="2667000"/>
              <a:ext cx="4191001" cy="41910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36000">
                  <a:schemeClr val="accent5">
                    <a:alpha val="10000"/>
                  </a:schemeClr>
                </a:gs>
                <a:gs pos="75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57" name="Oval 17"/>
            <p:cNvSpPr/>
            <p:nvPr/>
          </p:nvSpPr>
          <p:spPr>
            <a:xfrm>
              <a:off x="-1" y="2895600"/>
              <a:ext cx="2362201" cy="23622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3600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58" name="Oval 18"/>
            <p:cNvSpPr/>
            <p:nvPr/>
          </p:nvSpPr>
          <p:spPr>
            <a:xfrm>
              <a:off x="8609012" y="5867400"/>
              <a:ext cx="990601" cy="9906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66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59" name="Oval 19"/>
            <p:cNvSpPr/>
            <p:nvPr/>
          </p:nvSpPr>
          <p:spPr>
            <a:xfrm>
              <a:off x="8609012" y="1676399"/>
              <a:ext cx="2819401" cy="28194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36000">
                  <a:schemeClr val="accent5">
                    <a:alpha val="6000"/>
                  </a:schemeClr>
                </a:gs>
                <a:gs pos="69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60" name="Oval 20"/>
            <p:cNvSpPr/>
            <p:nvPr/>
          </p:nvSpPr>
          <p:spPr>
            <a:xfrm>
              <a:off x="7999412" y="8463"/>
              <a:ext cx="1600201" cy="16002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73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61" name="Rectangle 10"/>
            <p:cNvSpPr/>
            <p:nvPr/>
          </p:nvSpPr>
          <p:spPr>
            <a:xfrm>
              <a:off x="6172200" y="402164"/>
              <a:ext cx="5596466" cy="605367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62" name="Freeform 5"/>
            <p:cNvSpPr/>
            <p:nvPr/>
          </p:nvSpPr>
          <p:spPr>
            <a:xfrm rot="15922489">
              <a:off x="4203595" y="1826076"/>
              <a:ext cx="3299407" cy="440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2" extrusionOk="0">
                  <a:moveTo>
                    <a:pt x="184" y="10323"/>
                  </a:moveTo>
                  <a:cubicBezTo>
                    <a:pt x="3750" y="15945"/>
                    <a:pt x="16252" y="21600"/>
                    <a:pt x="21509" y="21571"/>
                  </a:cubicBezTo>
                  <a:cubicBezTo>
                    <a:pt x="21576" y="7983"/>
                    <a:pt x="21533" y="13589"/>
                    <a:pt x="21600" y="0"/>
                  </a:cubicBezTo>
                  <a:lnTo>
                    <a:pt x="20881" y="832"/>
                  </a:lnTo>
                  <a:lnTo>
                    <a:pt x="20161" y="1631"/>
                  </a:lnTo>
                  <a:lnTo>
                    <a:pt x="19442" y="2405"/>
                  </a:lnTo>
                  <a:lnTo>
                    <a:pt x="18721" y="3070"/>
                  </a:lnTo>
                  <a:lnTo>
                    <a:pt x="17999" y="3739"/>
                  </a:lnTo>
                  <a:lnTo>
                    <a:pt x="17278" y="4366"/>
                  </a:lnTo>
                  <a:lnTo>
                    <a:pt x="16565" y="4901"/>
                  </a:lnTo>
                  <a:lnTo>
                    <a:pt x="15839" y="5402"/>
                  </a:lnTo>
                  <a:lnTo>
                    <a:pt x="15120" y="5871"/>
                  </a:lnTo>
                  <a:lnTo>
                    <a:pt x="14414" y="6270"/>
                  </a:lnTo>
                  <a:lnTo>
                    <a:pt x="13694" y="6670"/>
                  </a:lnTo>
                  <a:lnTo>
                    <a:pt x="12988" y="7008"/>
                  </a:lnTo>
                  <a:lnTo>
                    <a:pt x="12282" y="7273"/>
                  </a:lnTo>
                  <a:lnTo>
                    <a:pt x="11575" y="7542"/>
                  </a:lnTo>
                  <a:lnTo>
                    <a:pt x="10878" y="7771"/>
                  </a:lnTo>
                  <a:lnTo>
                    <a:pt x="10189" y="7942"/>
                  </a:lnTo>
                  <a:lnTo>
                    <a:pt x="9495" y="8072"/>
                  </a:lnTo>
                  <a:lnTo>
                    <a:pt x="8811" y="8207"/>
                  </a:lnTo>
                  <a:lnTo>
                    <a:pt x="8135" y="8272"/>
                  </a:lnTo>
                  <a:lnTo>
                    <a:pt x="7461" y="8342"/>
                  </a:lnTo>
                  <a:lnTo>
                    <a:pt x="6793" y="8370"/>
                  </a:lnTo>
                  <a:lnTo>
                    <a:pt x="6132" y="8342"/>
                  </a:lnTo>
                  <a:lnTo>
                    <a:pt x="5480" y="8342"/>
                  </a:lnTo>
                  <a:lnTo>
                    <a:pt x="4834" y="8272"/>
                  </a:lnTo>
                  <a:lnTo>
                    <a:pt x="4197" y="8170"/>
                  </a:lnTo>
                  <a:lnTo>
                    <a:pt x="3570" y="8072"/>
                  </a:lnTo>
                  <a:lnTo>
                    <a:pt x="2955" y="7971"/>
                  </a:lnTo>
                  <a:lnTo>
                    <a:pt x="2344" y="7807"/>
                  </a:lnTo>
                  <a:lnTo>
                    <a:pt x="1741" y="7636"/>
                  </a:lnTo>
                  <a:lnTo>
                    <a:pt x="1151" y="7473"/>
                  </a:lnTo>
                  <a:lnTo>
                    <a:pt x="0" y="7037"/>
                  </a:lnTo>
                  <a:cubicBezTo>
                    <a:pt x="60" y="8134"/>
                    <a:pt x="123" y="9226"/>
                    <a:pt x="184" y="10323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63" name="Freeform 5"/>
            <p:cNvSpPr/>
            <p:nvPr/>
          </p:nvSpPr>
          <p:spPr>
            <a:xfrm rot="16200000">
              <a:off x="3295431" y="2801720"/>
              <a:ext cx="6053672" cy="12545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519"/>
                  </a:lnTo>
                  <a:lnTo>
                    <a:pt x="21600" y="21600"/>
                  </a:lnTo>
                  <a:lnTo>
                    <a:pt x="21600" y="19"/>
                  </a:lnTo>
                  <a:lnTo>
                    <a:pt x="21110" y="421"/>
                  </a:lnTo>
                  <a:lnTo>
                    <a:pt x="20622" y="805"/>
                  </a:lnTo>
                  <a:lnTo>
                    <a:pt x="20131" y="1180"/>
                  </a:lnTo>
                  <a:lnTo>
                    <a:pt x="19639" y="1501"/>
                  </a:lnTo>
                  <a:lnTo>
                    <a:pt x="19148" y="1825"/>
                  </a:lnTo>
                  <a:lnTo>
                    <a:pt x="18656" y="2128"/>
                  </a:lnTo>
                  <a:lnTo>
                    <a:pt x="18170" y="2387"/>
                  </a:lnTo>
                  <a:lnTo>
                    <a:pt x="17677" y="2633"/>
                  </a:lnTo>
                  <a:lnTo>
                    <a:pt x="17187" y="2857"/>
                  </a:lnTo>
                  <a:lnTo>
                    <a:pt x="16705" y="3051"/>
                  </a:lnTo>
                  <a:lnTo>
                    <a:pt x="16217" y="3245"/>
                  </a:lnTo>
                  <a:lnTo>
                    <a:pt x="15736" y="3407"/>
                  </a:lnTo>
                  <a:lnTo>
                    <a:pt x="15254" y="3534"/>
                  </a:lnTo>
                  <a:lnTo>
                    <a:pt x="14774" y="3667"/>
                  </a:lnTo>
                  <a:lnTo>
                    <a:pt x="14299" y="3777"/>
                  </a:lnTo>
                  <a:lnTo>
                    <a:pt x="13828" y="3856"/>
                  </a:lnTo>
                  <a:lnTo>
                    <a:pt x="13357" y="3923"/>
                  </a:lnTo>
                  <a:lnTo>
                    <a:pt x="12891" y="3988"/>
                  </a:lnTo>
                  <a:lnTo>
                    <a:pt x="12431" y="4018"/>
                  </a:lnTo>
                  <a:lnTo>
                    <a:pt x="11971" y="4050"/>
                  </a:lnTo>
                  <a:lnTo>
                    <a:pt x="11517" y="4066"/>
                  </a:lnTo>
                  <a:lnTo>
                    <a:pt x="11068" y="4050"/>
                  </a:lnTo>
                  <a:lnTo>
                    <a:pt x="10623" y="4050"/>
                  </a:lnTo>
                  <a:lnTo>
                    <a:pt x="10182" y="4018"/>
                  </a:lnTo>
                  <a:lnTo>
                    <a:pt x="9750" y="3969"/>
                  </a:lnTo>
                  <a:lnTo>
                    <a:pt x="9323" y="3923"/>
                  </a:lnTo>
                  <a:lnTo>
                    <a:pt x="8904" y="3872"/>
                  </a:lnTo>
                  <a:lnTo>
                    <a:pt x="8487" y="3794"/>
                  </a:lnTo>
                  <a:lnTo>
                    <a:pt x="8076" y="3710"/>
                  </a:lnTo>
                  <a:lnTo>
                    <a:pt x="7674" y="3634"/>
                  </a:lnTo>
                  <a:lnTo>
                    <a:pt x="6890" y="3421"/>
                  </a:lnTo>
                  <a:lnTo>
                    <a:pt x="6139" y="3194"/>
                  </a:lnTo>
                  <a:lnTo>
                    <a:pt x="5417" y="2957"/>
                  </a:lnTo>
                  <a:lnTo>
                    <a:pt x="4735" y="2695"/>
                  </a:lnTo>
                  <a:lnTo>
                    <a:pt x="4082" y="2422"/>
                  </a:lnTo>
                  <a:lnTo>
                    <a:pt x="3478" y="2128"/>
                  </a:lnTo>
                  <a:lnTo>
                    <a:pt x="2910" y="1839"/>
                  </a:lnTo>
                  <a:lnTo>
                    <a:pt x="2387" y="1550"/>
                  </a:lnTo>
                  <a:lnTo>
                    <a:pt x="1907" y="1277"/>
                  </a:lnTo>
                  <a:lnTo>
                    <a:pt x="1482" y="1018"/>
                  </a:lnTo>
                  <a:lnTo>
                    <a:pt x="1097" y="772"/>
                  </a:lnTo>
                  <a:lnTo>
                    <a:pt x="773" y="567"/>
                  </a:lnTo>
                  <a:lnTo>
                    <a:pt x="501" y="373"/>
                  </a:lnTo>
                  <a:lnTo>
                    <a:pt x="127" y="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64" name="Freeform 5"/>
            <p:cNvSpPr/>
            <p:nvPr/>
          </p:nvSpPr>
          <p:spPr>
            <a:xfrm>
              <a:off x="0" y="1587"/>
              <a:ext cx="12192001" cy="6856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20745" y="20100"/>
                  </a:moveTo>
                  <a:lnTo>
                    <a:pt x="844" y="20100"/>
                  </a:lnTo>
                  <a:lnTo>
                    <a:pt x="844" y="1480"/>
                  </a:lnTo>
                  <a:lnTo>
                    <a:pt x="20745" y="1480"/>
                  </a:lnTo>
                  <a:lnTo>
                    <a:pt x="20745" y="201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66" name="Title Text"/>
          <p:cNvSpPr txBox="1">
            <a:spLocks noGrp="1"/>
          </p:cNvSpPr>
          <p:nvPr>
            <p:ph type="title"/>
          </p:nvPr>
        </p:nvSpPr>
        <p:spPr>
          <a:xfrm>
            <a:off x="1154954" y="1693333"/>
            <a:ext cx="3865135" cy="1735667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r>
              <a:t>Title Text</a:t>
            </a:r>
          </a:p>
        </p:txBody>
      </p:sp>
      <p:sp>
        <p:nvSpPr>
          <p:cNvPr id="167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6547870" y="1143000"/>
            <a:ext cx="3227194" cy="4572000"/>
          </a:xfrm>
          <a:prstGeom prst="rect">
            <a:avLst/>
          </a:prstGeom>
          <a:effectLst>
            <a:outerShdw blurRad="50800" dist="50800" dir="5400000" rotWithShape="0">
              <a:srgbClr val="000000">
                <a:alpha val="43000"/>
              </a:srgbClr>
            </a:outerShdw>
          </a:effectLst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6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154954" y="3657600"/>
            <a:ext cx="3859213" cy="1371600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  <a:defRPr sz="1400">
                <a:solidFill>
                  <a:srgbClr val="EF53A5"/>
                </a:solidFill>
              </a:defRPr>
            </a:lvl1pPr>
            <a:lvl2pPr marL="0" indent="457200">
              <a:buClrTx/>
              <a:buSzTx/>
              <a:buNone/>
              <a:defRPr sz="1400">
                <a:solidFill>
                  <a:srgbClr val="EF53A5"/>
                </a:solidFill>
              </a:defRPr>
            </a:lvl2pPr>
            <a:lvl3pPr marL="0" indent="914400">
              <a:buClrTx/>
              <a:buSzTx/>
              <a:buNone/>
              <a:defRPr sz="1400">
                <a:solidFill>
                  <a:srgbClr val="EF53A5"/>
                </a:solidFill>
              </a:defRPr>
            </a:lvl3pPr>
            <a:lvl4pPr marL="0" indent="1371600">
              <a:buClrTx/>
              <a:buSzTx/>
              <a:buNone/>
              <a:defRPr sz="1400">
                <a:solidFill>
                  <a:srgbClr val="EF53A5"/>
                </a:solidFill>
              </a:defRPr>
            </a:lvl4pPr>
            <a:lvl5pPr marL="0" indent="1828800">
              <a:buClrTx/>
              <a:buSzTx/>
              <a:buNone/>
              <a:defRPr sz="1400">
                <a:solidFill>
                  <a:srgbClr val="EF53A5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9" name="Rectangle 15"/>
          <p:cNvSpPr/>
          <p:nvPr/>
        </p:nvSpPr>
        <p:spPr>
          <a:xfrm>
            <a:off x="10437811" y="0"/>
            <a:ext cx="685801" cy="1143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17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10437811" y="0"/>
            <a:ext cx="685801" cy="1143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r>
              <a:t>Title Text</a:t>
            </a:r>
          </a:p>
        </p:txBody>
      </p:sp>
      <p:sp>
        <p:nvSpPr>
          <p:cNvPr id="4" name="Body Level One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0522496" y="540176"/>
            <a:ext cx="498287" cy="523240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b">
            <a:spAutoFit/>
          </a:bodyPr>
          <a:lstStyle>
            <a:lvl1pPr algn="ctr">
              <a:defRPr sz="28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EBEBEB"/>
          </a:solidFill>
          <a:uFillTx/>
          <a:latin typeface="+mj-lt"/>
          <a:ea typeface="+mj-ea"/>
          <a:cs typeface="+mj-cs"/>
          <a:sym typeface="Century Gothic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EBEBEB"/>
          </a:solidFill>
          <a:uFillTx/>
          <a:latin typeface="+mj-lt"/>
          <a:ea typeface="+mj-ea"/>
          <a:cs typeface="+mj-cs"/>
          <a:sym typeface="Century Gothic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EBEBEB"/>
          </a:solidFill>
          <a:uFillTx/>
          <a:latin typeface="+mj-lt"/>
          <a:ea typeface="+mj-ea"/>
          <a:cs typeface="+mj-cs"/>
          <a:sym typeface="Century Gothic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EBEBEB"/>
          </a:solidFill>
          <a:uFillTx/>
          <a:latin typeface="+mj-lt"/>
          <a:ea typeface="+mj-ea"/>
          <a:cs typeface="+mj-cs"/>
          <a:sym typeface="Century Gothic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EBEBEB"/>
          </a:solidFill>
          <a:uFillTx/>
          <a:latin typeface="+mj-lt"/>
          <a:ea typeface="+mj-ea"/>
          <a:cs typeface="+mj-cs"/>
          <a:sym typeface="Century Gothic"/>
        </a:defRPr>
      </a:lvl5pPr>
      <a:lvl6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EBEBEB"/>
          </a:solidFill>
          <a:uFillTx/>
          <a:latin typeface="+mj-lt"/>
          <a:ea typeface="+mj-ea"/>
          <a:cs typeface="+mj-cs"/>
          <a:sym typeface="Century Gothic"/>
        </a:defRPr>
      </a:lvl6pPr>
      <a:lvl7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EBEBEB"/>
          </a:solidFill>
          <a:uFillTx/>
          <a:latin typeface="+mj-lt"/>
          <a:ea typeface="+mj-ea"/>
          <a:cs typeface="+mj-cs"/>
          <a:sym typeface="Century Gothic"/>
        </a:defRPr>
      </a:lvl7pPr>
      <a:lvl8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EBEBEB"/>
          </a:solidFill>
          <a:uFillTx/>
          <a:latin typeface="+mj-lt"/>
          <a:ea typeface="+mj-ea"/>
          <a:cs typeface="+mj-cs"/>
          <a:sym typeface="Century Gothic"/>
        </a:defRPr>
      </a:lvl8pPr>
      <a:lvl9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EBEBEB"/>
          </a:solidFill>
          <a:uFillTx/>
          <a:latin typeface="+mj-lt"/>
          <a:ea typeface="+mj-ea"/>
          <a:cs typeface="+mj-cs"/>
          <a:sym typeface="Century Gothic"/>
        </a:defRPr>
      </a:lvl9pPr>
    </p:titleStyle>
    <p:bodyStyle>
      <a:lvl1pPr marL="3429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80000"/>
        <a:buFontTx/>
        <a:buChar char=""/>
        <a:tabLst/>
        <a:defRPr sz="1800" b="0" i="0" u="none" strike="noStrike" cap="none" spc="0" baseline="0">
          <a:solidFill>
            <a:srgbClr val="404040"/>
          </a:solidFill>
          <a:uFillTx/>
          <a:latin typeface="+mj-lt"/>
          <a:ea typeface="+mj-ea"/>
          <a:cs typeface="+mj-cs"/>
          <a:sym typeface="Century Gothic"/>
        </a:defRPr>
      </a:lvl1pPr>
      <a:lvl2pPr marL="778668" marR="0" indent="-321468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80000"/>
        <a:buFontTx/>
        <a:buChar char=""/>
        <a:tabLst/>
        <a:defRPr sz="1800" b="0" i="0" u="none" strike="noStrike" cap="none" spc="0" baseline="0">
          <a:solidFill>
            <a:srgbClr val="404040"/>
          </a:solidFill>
          <a:uFillTx/>
          <a:latin typeface="+mj-lt"/>
          <a:ea typeface="+mj-ea"/>
          <a:cs typeface="+mj-cs"/>
          <a:sym typeface="Century Gothic"/>
        </a:defRPr>
      </a:lvl2pPr>
      <a:lvl3pPr marL="1208314" marR="0" indent="-293914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80000"/>
        <a:buFontTx/>
        <a:buChar char=""/>
        <a:tabLst/>
        <a:defRPr sz="1800" b="0" i="0" u="none" strike="noStrike" cap="none" spc="0" baseline="0">
          <a:solidFill>
            <a:srgbClr val="404040"/>
          </a:solidFill>
          <a:uFillTx/>
          <a:latin typeface="+mj-lt"/>
          <a:ea typeface="+mj-ea"/>
          <a:cs typeface="+mj-cs"/>
          <a:sym typeface="Century Gothic"/>
        </a:defRPr>
      </a:lvl3pPr>
      <a:lvl4pPr marL="17145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80000"/>
        <a:buFontTx/>
        <a:buChar char=""/>
        <a:tabLst/>
        <a:defRPr sz="1800" b="0" i="0" u="none" strike="noStrike" cap="none" spc="0" baseline="0">
          <a:solidFill>
            <a:srgbClr val="404040"/>
          </a:solidFill>
          <a:uFillTx/>
          <a:latin typeface="+mj-lt"/>
          <a:ea typeface="+mj-ea"/>
          <a:cs typeface="+mj-cs"/>
          <a:sym typeface="Century Gothic"/>
        </a:defRPr>
      </a:lvl4pPr>
      <a:lvl5pPr marL="21717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80000"/>
        <a:buFontTx/>
        <a:buChar char=""/>
        <a:tabLst/>
        <a:defRPr sz="1800" b="0" i="0" u="none" strike="noStrike" cap="none" spc="0" baseline="0">
          <a:solidFill>
            <a:srgbClr val="404040"/>
          </a:solidFill>
          <a:uFillTx/>
          <a:latin typeface="+mj-lt"/>
          <a:ea typeface="+mj-ea"/>
          <a:cs typeface="+mj-cs"/>
          <a:sym typeface="Century Gothic"/>
        </a:defRPr>
      </a:lvl5pPr>
      <a:lvl6pPr marL="26289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80000"/>
        <a:buFontTx/>
        <a:buChar char=""/>
        <a:tabLst/>
        <a:defRPr sz="1800" b="0" i="0" u="none" strike="noStrike" cap="none" spc="0" baseline="0">
          <a:solidFill>
            <a:srgbClr val="404040"/>
          </a:solidFill>
          <a:uFillTx/>
          <a:latin typeface="+mj-lt"/>
          <a:ea typeface="+mj-ea"/>
          <a:cs typeface="+mj-cs"/>
          <a:sym typeface="Century Gothic"/>
        </a:defRPr>
      </a:lvl6pPr>
      <a:lvl7pPr marL="30861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80000"/>
        <a:buFontTx/>
        <a:buChar char=""/>
        <a:tabLst/>
        <a:defRPr sz="1800" b="0" i="0" u="none" strike="noStrike" cap="none" spc="0" baseline="0">
          <a:solidFill>
            <a:srgbClr val="404040"/>
          </a:solidFill>
          <a:uFillTx/>
          <a:latin typeface="+mj-lt"/>
          <a:ea typeface="+mj-ea"/>
          <a:cs typeface="+mj-cs"/>
          <a:sym typeface="Century Gothic"/>
        </a:defRPr>
      </a:lvl7pPr>
      <a:lvl8pPr marL="35433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80000"/>
        <a:buFontTx/>
        <a:buChar char=""/>
        <a:tabLst/>
        <a:defRPr sz="1800" b="0" i="0" u="none" strike="noStrike" cap="none" spc="0" baseline="0">
          <a:solidFill>
            <a:srgbClr val="404040"/>
          </a:solidFill>
          <a:uFillTx/>
          <a:latin typeface="+mj-lt"/>
          <a:ea typeface="+mj-ea"/>
          <a:cs typeface="+mj-cs"/>
          <a:sym typeface="Century Gothic"/>
        </a:defRPr>
      </a:lvl8pPr>
      <a:lvl9pPr marL="40005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80000"/>
        <a:buFontTx/>
        <a:buChar char=""/>
        <a:tabLst/>
        <a:defRPr sz="1800" b="0" i="0" u="none" strike="noStrike" cap="none" spc="0" baseline="0">
          <a:solidFill>
            <a:srgbClr val="404040"/>
          </a:solidFill>
          <a:uFillTx/>
          <a:latin typeface="+mj-lt"/>
          <a:ea typeface="+mj-ea"/>
          <a:cs typeface="+mj-cs"/>
          <a:sym typeface="Century Gothic"/>
        </a:defRPr>
      </a:lvl9pPr>
    </p:bodyStyle>
    <p:other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1pPr>
      <a:lvl2pPr marL="0" marR="0" indent="4572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2pPr>
      <a:lvl3pPr marL="0" marR="0" indent="9144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3pPr>
      <a:lvl4pPr marL="0" marR="0" indent="13716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4pPr>
      <a:lvl5pPr marL="0" marR="0" indent="18288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5pPr>
      <a:lvl6pPr marL="0" marR="0" indent="22860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6pPr>
      <a:lvl7pPr marL="0" marR="0" indent="27432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7pPr>
      <a:lvl8pPr marL="0" marR="0" indent="32004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8pPr>
      <a:lvl9pPr marL="0" marR="0" indent="36576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Title 1"/>
          <p:cNvSpPr txBox="1">
            <a:spLocks noGrp="1"/>
          </p:cNvSpPr>
          <p:nvPr>
            <p:ph type="title"/>
          </p:nvPr>
        </p:nvSpPr>
        <p:spPr>
          <a:xfrm>
            <a:off x="1154953" y="973667"/>
            <a:ext cx="8761415" cy="706965"/>
          </a:xfrm>
          <a:prstGeom prst="rect">
            <a:avLst/>
          </a:prstGeom>
        </p:spPr>
        <p:txBody>
          <a:bodyPr/>
          <a:lstStyle/>
          <a:p>
            <a:pPr defTabSz="329184">
              <a:defRPr sz="2016" b="1"/>
            </a:pPr>
            <a:r>
              <a:rPr dirty="0"/>
              <a:t>Getting Ahead Graduation Report </a:t>
            </a:r>
            <a:r>
              <a:rPr lang="en-US" dirty="0"/>
              <a:t>June 30, 2024</a:t>
            </a:r>
            <a:br>
              <a:rPr dirty="0"/>
            </a:br>
            <a:endParaRPr dirty="0"/>
          </a:p>
        </p:txBody>
      </p:sp>
      <p:sp>
        <p:nvSpPr>
          <p:cNvPr id="332" name="TextBox 7"/>
          <p:cNvSpPr txBox="1"/>
          <p:nvPr/>
        </p:nvSpPr>
        <p:spPr>
          <a:xfrm>
            <a:off x="541435" y="6428001"/>
            <a:ext cx="11273846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1200"/>
            </a:lvl1pPr>
          </a:lstStyle>
          <a:p>
            <a:r>
              <a:rPr dirty="0"/>
              <a:t>Copyright 2024 by aha! Process, Inc. Report portal funded by aha! Process, Inc. in partnership with Simon Solutions (Developers of Charity Tracker)</a:t>
            </a:r>
            <a:r>
              <a:rPr lang="en-US" dirty="0"/>
              <a:t> p 1</a:t>
            </a:r>
            <a:endParaRPr dirty="0"/>
          </a:p>
        </p:txBody>
      </p:sp>
      <p:pic>
        <p:nvPicPr>
          <p:cNvPr id="333" name="1 PPT GA Report 1.pdf" descr="1 PPT GA Report 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3805" y="1185696"/>
            <a:ext cx="9144001" cy="6858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Title 1"/>
          <p:cNvSpPr txBox="1">
            <a:spLocks noGrp="1"/>
          </p:cNvSpPr>
          <p:nvPr>
            <p:ph type="title"/>
          </p:nvPr>
        </p:nvSpPr>
        <p:spPr>
          <a:xfrm>
            <a:off x="838200" y="365124"/>
            <a:ext cx="10515600" cy="1071791"/>
          </a:xfrm>
          <a:prstGeom prst="rect">
            <a:avLst/>
          </a:prstGeom>
        </p:spPr>
        <p:txBody>
          <a:bodyPr/>
          <a:lstStyle>
            <a:lvl1pPr algn="ctr">
              <a:defRPr sz="28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Getting Ahead Graduate Report (continued)</a:t>
            </a:r>
          </a:p>
        </p:txBody>
      </p:sp>
      <p:pic>
        <p:nvPicPr>
          <p:cNvPr id="336" name="Content Placeholder 4" descr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644" y="1436914"/>
            <a:ext cx="10584157" cy="4769039"/>
          </a:xfrm>
          <a:prstGeom prst="rect">
            <a:avLst/>
          </a:prstGeom>
          <a:ln w="12700">
            <a:miter lim="400000"/>
          </a:ln>
        </p:spPr>
      </p:pic>
      <p:sp>
        <p:nvSpPr>
          <p:cNvPr id="337" name="TextBox 5"/>
          <p:cNvSpPr txBox="1"/>
          <p:nvPr/>
        </p:nvSpPr>
        <p:spPr>
          <a:xfrm>
            <a:off x="512860" y="6283512"/>
            <a:ext cx="11117486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1200"/>
            </a:lvl1pPr>
          </a:lstStyle>
          <a:p>
            <a:r>
              <a:rPr dirty="0"/>
              <a:t>Copyright 2024 by aha! Process, Inc. Report portal funded by aha! Process, Inc. in partnership with Simon Solutions (Developers of Charity Tracker)</a:t>
            </a:r>
            <a:r>
              <a:rPr lang="en-US" dirty="0"/>
              <a:t> p 2</a:t>
            </a:r>
            <a:endParaRPr dirty="0"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Title 1"/>
          <p:cNvSpPr txBox="1">
            <a:spLocks noGrp="1"/>
          </p:cNvSpPr>
          <p:nvPr>
            <p:ph type="title"/>
          </p:nvPr>
        </p:nvSpPr>
        <p:spPr>
          <a:xfrm>
            <a:off x="1272484" y="725128"/>
            <a:ext cx="8761415" cy="706966"/>
          </a:xfrm>
          <a:prstGeom prst="rect">
            <a:avLst/>
          </a:prstGeom>
        </p:spPr>
        <p:txBody>
          <a:bodyPr/>
          <a:lstStyle>
            <a:lvl1pPr algn="ctr">
              <a:defRPr sz="28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Getting Ahead Graduate Report (continued)</a:t>
            </a:r>
          </a:p>
        </p:txBody>
      </p:sp>
      <p:sp>
        <p:nvSpPr>
          <p:cNvPr id="340" name="TextBox 3"/>
          <p:cNvSpPr txBox="1"/>
          <p:nvPr/>
        </p:nvSpPr>
        <p:spPr>
          <a:xfrm>
            <a:off x="537368" y="6178404"/>
            <a:ext cx="11113526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1200"/>
            </a:lvl1pPr>
          </a:lstStyle>
          <a:p>
            <a:r>
              <a:rPr dirty="0"/>
              <a:t>Copyright 2024 by aha! Process, Inc. Report portal funded by aha! Process, Inc. in partnership with Simon Solutions (Developers of Charity Tracker)</a:t>
            </a:r>
            <a:r>
              <a:rPr lang="en-US" dirty="0"/>
              <a:t> p 3</a:t>
            </a:r>
            <a:endParaRPr dirty="0"/>
          </a:p>
        </p:txBody>
      </p:sp>
      <p:pic>
        <p:nvPicPr>
          <p:cNvPr id="341" name="1 PPT GA Report 3+.jpg" descr="1 PPT GA Report 3+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8366" y="1557691"/>
            <a:ext cx="9235268" cy="46207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Ion Boardroom">
  <a:themeElements>
    <a:clrScheme name="Ion Boardroom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0000FF"/>
      </a:hlink>
      <a:folHlink>
        <a:srgbClr val="FF00FF"/>
      </a:folHlink>
    </a:clrScheme>
    <a:fontScheme name="Ion Boardroom">
      <a:majorFont>
        <a:latin typeface="Century Gothic"/>
        <a:ea typeface="Century Gothic"/>
        <a:cs typeface="Century Gothic"/>
      </a:majorFont>
      <a:minorFont>
        <a:latin typeface="Helvetica"/>
        <a:ea typeface="Helvetica"/>
        <a:cs typeface="Helvetica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9050" cap="rnd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9050" cap="rnd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Ion Boardroom">
  <a:themeElements>
    <a:clrScheme name="Ion Boardroom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0000FF"/>
      </a:hlink>
      <a:folHlink>
        <a:srgbClr val="FF00FF"/>
      </a:folHlink>
    </a:clrScheme>
    <a:fontScheme name="Ion Boardroom">
      <a:majorFont>
        <a:latin typeface="Century Gothic"/>
        <a:ea typeface="Century Gothic"/>
        <a:cs typeface="Century Gothic"/>
      </a:majorFont>
      <a:minorFont>
        <a:latin typeface="Helvetica"/>
        <a:ea typeface="Helvetica"/>
        <a:cs typeface="Helvetica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9050" cap="rnd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9050" cap="rnd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119</Words>
  <Application>Microsoft Office PowerPoint</Application>
  <PresentationFormat>Widescreen</PresentationFormat>
  <Paragraphs>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Century Gothic</vt:lpstr>
      <vt:lpstr>Ion Boardroom</vt:lpstr>
      <vt:lpstr>Getting Ahead Graduation Report June 30, 2024 </vt:lpstr>
      <vt:lpstr>Getting Ahead Graduate Report (continued)</vt:lpstr>
      <vt:lpstr>Getting Ahead Graduate Report (continued)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Peg Conrad</dc:creator>
  <cp:lastModifiedBy>Peg Conrad</cp:lastModifiedBy>
  <cp:revision>2</cp:revision>
  <dcterms:modified xsi:type="dcterms:W3CDTF">2024-07-23T16:56:50Z</dcterms:modified>
</cp:coreProperties>
</file>