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26AA22D-EA72-46DF-9097-65791176F74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F42DF18-919F-428C-96BD-0BB44EE66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9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22D-EA72-46DF-9097-65791176F74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DF18-919F-428C-96BD-0BB44EE66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5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22D-EA72-46DF-9097-65791176F74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DF18-919F-428C-96BD-0BB44EE66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57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22D-EA72-46DF-9097-65791176F74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DF18-919F-428C-96BD-0BB44EE66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17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22D-EA72-46DF-9097-65791176F74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DF18-919F-428C-96BD-0BB44EE66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5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22D-EA72-46DF-9097-65791176F74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DF18-919F-428C-96BD-0BB44EE66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93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22D-EA72-46DF-9097-65791176F74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DF18-919F-428C-96BD-0BB44EE66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77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26AA22D-EA72-46DF-9097-65791176F74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DF18-919F-428C-96BD-0BB44EE66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94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26AA22D-EA72-46DF-9097-65791176F74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DF18-919F-428C-96BD-0BB44EE66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22D-EA72-46DF-9097-65791176F74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DF18-919F-428C-96BD-0BB44EE66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2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22D-EA72-46DF-9097-65791176F74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DF18-919F-428C-96BD-0BB44EE66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22D-EA72-46DF-9097-65791176F74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DF18-919F-428C-96BD-0BB44EE66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6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22D-EA72-46DF-9097-65791176F74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DF18-919F-428C-96BD-0BB44EE66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22D-EA72-46DF-9097-65791176F74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DF18-919F-428C-96BD-0BB44EE66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22D-EA72-46DF-9097-65791176F74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DF18-919F-428C-96BD-0BB44EE66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7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22D-EA72-46DF-9097-65791176F74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DF18-919F-428C-96BD-0BB44EE66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9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22D-EA72-46DF-9097-65791176F74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DF18-919F-428C-96BD-0BB44EE66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26AA22D-EA72-46DF-9097-65791176F74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F42DF18-919F-428C-96BD-0BB44EE66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1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C9B00-7E2B-B2A8-3038-6567674AE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Getting Ahead Graduation Report Dec. 2023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 descr="A screenshot of a graph&#10;&#10;Description automatically generated">
            <a:extLst>
              <a:ext uri="{FF2B5EF4-FFF2-40B4-BE49-F238E27FC236}">
                <a16:creationId xmlns:a16="http://schemas.microsoft.com/office/drawing/2014/main" id="{46471609-EEAA-C878-A4BD-1BD514C80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7" y="1533525"/>
            <a:ext cx="10216669" cy="489447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4F6072-A5CE-BD74-3345-3AB1B559B447}"/>
              </a:ext>
            </a:extLst>
          </p:cNvPr>
          <p:cNvSpPr txBox="1"/>
          <p:nvPr/>
        </p:nvSpPr>
        <p:spPr>
          <a:xfrm>
            <a:off x="495716" y="6428002"/>
            <a:ext cx="93090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Copyright 2024 by aha! Process, Inc. Report portal funded by aha! Process, Inc. in partnership with Simon Solutions (Developers of Charity Tracker)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7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F044D-21D1-7FB8-BF4E-9E6090305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Getting Ahead Graduate Report (continued)</a:t>
            </a:r>
          </a:p>
        </p:txBody>
      </p:sp>
      <p:pic>
        <p:nvPicPr>
          <p:cNvPr id="5" name="Content Placeholder 4" descr="A graph showing the stability of graduates&#10;&#10;Description automatically generated">
            <a:extLst>
              <a:ext uri="{FF2B5EF4-FFF2-40B4-BE49-F238E27FC236}">
                <a16:creationId xmlns:a16="http://schemas.microsoft.com/office/drawing/2014/main" id="{AE693032-ADA6-65A8-0E29-1D78E9EA4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44" y="1436914"/>
            <a:ext cx="10584156" cy="47690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7018EA-8A38-069B-2E2B-0333112F499C}"/>
              </a:ext>
            </a:extLst>
          </p:cNvPr>
          <p:cNvSpPr txBox="1"/>
          <p:nvPr/>
        </p:nvSpPr>
        <p:spPr>
          <a:xfrm>
            <a:off x="467141" y="6283513"/>
            <a:ext cx="93090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Copyright 2024 by aha! Process, Inc. Report portal funded by aha! Process, Inc. in partnership with Simon Solutions (Developers of Charity Tracker)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9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8551A-20F6-263A-2AA0-9AED2691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485" y="725129"/>
            <a:ext cx="8761413" cy="70696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Getting Ahead Graduate Report (continued)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 descr="A screenshot of a computer">
            <a:extLst>
              <a:ext uri="{FF2B5EF4-FFF2-40B4-BE49-F238E27FC236}">
                <a16:creationId xmlns:a16="http://schemas.microsoft.com/office/drawing/2014/main" id="{167DD573-B0F6-4B56-2C94-B470E730B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70" y="1655445"/>
            <a:ext cx="10496534" cy="398678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D6BE22-D382-346C-7B1E-DA061B8114B3}"/>
              </a:ext>
            </a:extLst>
          </p:cNvPr>
          <p:cNvSpPr txBox="1"/>
          <p:nvPr/>
        </p:nvSpPr>
        <p:spPr>
          <a:xfrm>
            <a:off x="1272485" y="6304002"/>
            <a:ext cx="93090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Copyright 2024 by aha! Process, Inc. Report portal funded by aha! Process, Inc. in partnership with Simon Solutions (Developers of Charity Tracker)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F42A5-7AD2-1981-74CE-CBFB281868FF}"/>
              </a:ext>
            </a:extLst>
          </p:cNvPr>
          <p:cNvSpPr txBox="1"/>
          <p:nvPr/>
        </p:nvSpPr>
        <p:spPr>
          <a:xfrm>
            <a:off x="6127422" y="297415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94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</TotalTime>
  <Words>112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 Boardroom</vt:lpstr>
      <vt:lpstr>Getting Ahead Graduation Report Dec. 2023 </vt:lpstr>
      <vt:lpstr>Getting Ahead Graduate Report (continued)</vt:lpstr>
      <vt:lpstr>Getting Ahead Graduate Report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 Conrad</dc:creator>
  <cp:lastModifiedBy>Peg Conrad</cp:lastModifiedBy>
  <cp:revision>10</cp:revision>
  <dcterms:created xsi:type="dcterms:W3CDTF">2024-01-08T21:30:35Z</dcterms:created>
  <dcterms:modified xsi:type="dcterms:W3CDTF">2024-01-08T22:11:09Z</dcterms:modified>
</cp:coreProperties>
</file>